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2853-721E-4210-81DD-C1023DF22D3A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7E97-1DF6-40DE-9767-B108DFBED7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haroni" pitchFamily="2" charset="-79"/>
                <a:cs typeface="Aharoni" pitchFamily="2" charset="-79"/>
              </a:rPr>
              <a:t>TUGAS DESAIN WEB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95600"/>
            <a:ext cx="6400800" cy="17526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Naufal</a:t>
            </a:r>
            <a:r>
              <a:rPr lang="en-US" sz="4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Rizqi</a:t>
            </a:r>
            <a:r>
              <a:rPr lang="en-US" sz="4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Alfitra</a:t>
            </a:r>
            <a:r>
              <a:rPr lang="en-US" sz="4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(182520048)</a:t>
            </a:r>
            <a:endParaRPr lang="en-US" sz="48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DETAIL PADA MENU BROSUR LOMBA TERKINI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lomb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3191" y="1600200"/>
            <a:ext cx="6137618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SEKIAN &amp; TERIMA KASIH</a:t>
            </a:r>
            <a:endParaRPr lang="en-US" sz="48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Alasan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Membuat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Website 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Referensi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Hobi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Burung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Kicau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Kicau</a:t>
            </a:r>
            <a:r>
              <a:rPr lang="en-US" sz="36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Mania </a:t>
            </a:r>
            <a:r>
              <a:rPr lang="en-US" sz="36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Purworejo</a:t>
            </a:r>
            <a:endParaRPr lang="en-US" sz="3600" dirty="0">
              <a:solidFill>
                <a:schemeClr val="bg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Memudahkan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para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penghobi</a:t>
            </a:r>
            <a:r>
              <a:rPr lang="en-US" dirty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burung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kicau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mendapatkan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informasi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mengenai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jadwal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lomba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brosur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lomba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hasil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lomba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sumber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referensi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para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penghobi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mencari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tips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perawatan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menangani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burung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peliharaan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dirty="0">
              <a:solidFill>
                <a:schemeClr val="bg2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-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pada</a:t>
            </a:r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website</a:t>
            </a:r>
            <a:endParaRPr lang="en-US" dirty="0">
              <a:solidFill>
                <a:schemeClr val="bg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head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2514600"/>
            <a:ext cx="5810250" cy="119062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371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Header &amp;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Navbar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menu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Header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memuat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menu-menu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pada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halaman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website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dan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berisi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menu dropdown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pada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halaman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website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SIDE BAR MENU</a:t>
            </a:r>
            <a:endParaRPr lang="en-US" dirty="0">
              <a:solidFill>
                <a:schemeClr val="bg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sid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219200"/>
            <a:ext cx="3886199" cy="38862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>
                <a:latin typeface="Aharoni" pitchFamily="2" charset="-79"/>
                <a:cs typeface="Aharoni" pitchFamily="2" charset="-79"/>
              </a:rPr>
              <a:t> 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Sidebar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ini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merupakan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sebuah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kolom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vertikal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menampilkan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informasi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selain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dari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isi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utama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pada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halaman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situs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tersebut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.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Pada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setiap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theme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biasanya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menyediakan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sebuah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sidebar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pada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kiri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atau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kanan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dari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isi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utama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halaman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>
                <a:latin typeface="Aharoni" pitchFamily="2" charset="-79"/>
                <a:cs typeface="Aharoni" pitchFamily="2" charset="-79"/>
              </a:rPr>
              <a:t>tersebut</a:t>
            </a:r>
            <a:r>
              <a:rPr lang="en-US" sz="2800" dirty="0">
                <a:latin typeface="Aharoni" pitchFamily="2" charset="-79"/>
                <a:cs typeface="Aharoni" pitchFamily="2" charset="-79"/>
              </a:rPr>
              <a:t>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1200"/>
            <a:ext cx="8229600" cy="9144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BODY, yang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dinyatakan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dengan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tag 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&lt;BODY&gt;…&lt;/BODY&gt;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merupakan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tubuh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atau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isi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dari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dokumen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HTML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di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mana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anda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meletakan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informasi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akan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ditampilkan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pada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browser.</a:t>
            </a:r>
          </a:p>
        </p:txBody>
      </p:sp>
      <p:pic>
        <p:nvPicPr>
          <p:cNvPr id="5" name="Content Placeholder 4" descr="bod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685800"/>
            <a:ext cx="7649478" cy="4754563"/>
          </a:xfrm>
        </p:spPr>
      </p:pic>
      <p:sp>
        <p:nvSpPr>
          <p:cNvPr id="4" name="Rectangle 3"/>
          <p:cNvSpPr/>
          <p:nvPr/>
        </p:nvSpPr>
        <p:spPr>
          <a:xfrm>
            <a:off x="990600" y="152400"/>
            <a:ext cx="678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BODY MENU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BODY MENU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bo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36444"/>
            <a:ext cx="8229600" cy="36438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FOOTER 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foo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676400"/>
            <a:ext cx="8229600" cy="13690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733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Footer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dasar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paling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bawah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website.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utamanya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kaki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berisi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informasi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hak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cipta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kepemilikan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link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tambahan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sumber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daya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sponsor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kredit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website.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Namun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kadang-kadang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footer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juga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dijadikan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menampilkan</a:t>
            </a:r>
            <a:r>
              <a:rPr lang="en-US" sz="20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widget.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DETAIL HALAMAN PADA WEBSITE KICAU MANIA PURWOREJO</a:t>
            </a:r>
            <a:endParaRPr lang="en-US" sz="32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brosu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110" y="1066800"/>
            <a:ext cx="6353780" cy="50593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DETAIL PADA MENU ARTIKEL PILIHAN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 descr="kac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659" y="1600200"/>
            <a:ext cx="5412682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162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TUGAS DESAIN WEB</vt:lpstr>
      <vt:lpstr>Alasan Membuat Website Referensi Hobi Burung Kicau (Kicau Mania Purworejo</vt:lpstr>
      <vt:lpstr>Bagian- bagian pada website</vt:lpstr>
      <vt:lpstr>SIDE BAR MENU</vt:lpstr>
      <vt:lpstr>Bagian BODY, yang dinyatakan dengan tag &lt;BODY&gt;…&lt;/BODY&gt;, merupakan tubuh atau isi dari dokumen HTML di mana anda meletakan informasi yang akan ditampilkan pada browser.</vt:lpstr>
      <vt:lpstr>BODY MENU</vt:lpstr>
      <vt:lpstr>FOOTER </vt:lpstr>
      <vt:lpstr>DETAIL HALAMAN PADA WEBSITE KICAU MANIA PURWOREJO</vt:lpstr>
      <vt:lpstr>DETAIL PADA MENU ARTIKEL PILIHAN</vt:lpstr>
      <vt:lpstr>DETAIL PADA MENU BROSUR LOMBA TERKINI</vt:lpstr>
      <vt:lpstr>SEKIAN &amp; TERIMA KASIH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DESAIN WEB</dc:title>
  <dc:creator>paijo</dc:creator>
  <cp:lastModifiedBy>paijo</cp:lastModifiedBy>
  <cp:revision>5</cp:revision>
  <dcterms:created xsi:type="dcterms:W3CDTF">2019-12-23T16:36:59Z</dcterms:created>
  <dcterms:modified xsi:type="dcterms:W3CDTF">2019-12-23T17:17:33Z</dcterms:modified>
</cp:coreProperties>
</file>