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7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6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25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24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7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3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18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2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8A4922-78F6-4DD7-87C7-4C183628A3D2}" type="datetimeFigureOut">
              <a:rPr lang="en-ID" smtClean="0"/>
              <a:t>18/05/2022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0E7-B8BA-68D9-6509-AAC67334F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104"/>
            <a:ext cx="9144000" cy="21047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Mini Project Flutter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BA09-7D67-83E8-E96E-39811DFD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3530"/>
            <a:ext cx="9144000" cy="1655762"/>
          </a:xfrm>
        </p:spPr>
        <p:txBody>
          <a:bodyPr/>
          <a:lstStyle/>
          <a:p>
            <a:r>
              <a:rPr lang="en-US" dirty="0"/>
              <a:t>Naufal Ulwan</a:t>
            </a:r>
          </a:p>
          <a:p>
            <a:r>
              <a:rPr lang="en-US" dirty="0"/>
              <a:t>Flutter B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9C068-D45D-0346-034B-040EC7072398}"/>
              </a:ext>
            </a:extLst>
          </p:cNvPr>
          <p:cNvSpPr txBox="1"/>
          <p:nvPr/>
        </p:nvSpPr>
        <p:spPr>
          <a:xfrm>
            <a:off x="926107" y="3449514"/>
            <a:ext cx="617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WisataLocal</a:t>
            </a:r>
            <a:r>
              <a:rPr lang="en-US" sz="2800" dirty="0"/>
              <a:t> App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A66DA-5DD2-E8AE-4523-4D1B27EC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10" y="-170935"/>
            <a:ext cx="1499286" cy="1499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37717-EB9F-C2DF-3ED9-DA7C023CC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728" y="2798717"/>
            <a:ext cx="2080704" cy="21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669E-0527-C139-0FDA-ED04517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A60C-B200-DBC5-29CD-40791698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Pada masa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usai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corona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jenuh</a:t>
            </a:r>
            <a:r>
              <a:rPr lang="en-US" dirty="0"/>
              <a:t> </a:t>
            </a:r>
            <a:r>
              <a:rPr lang="en-US" dirty="0" err="1"/>
              <a:t>dirumah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pandemic corona,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curhat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mempostingnya</a:t>
            </a:r>
            <a:r>
              <a:rPr lang="en-US" dirty="0"/>
              <a:t> di social </a:t>
            </a:r>
            <a:r>
              <a:rPr lang="en-US" dirty="0" err="1"/>
              <a:t>medianya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cuitan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healing,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menghealing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juga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ketempat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expetasinya</a:t>
            </a:r>
            <a:r>
              <a:rPr lang="en-US" dirty="0"/>
              <a:t>,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sangat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local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1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9CF-0A88-1D68-372C-CB9ABC33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D077-0A52-73C1-836D-1B555122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memperkenalkan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–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local yang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user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memperbarui</a:t>
            </a:r>
            <a:r>
              <a:rPr lang="en-US" sz="2400" dirty="0"/>
              <a:t> </a:t>
            </a:r>
            <a:r>
              <a:rPr lang="en-US" sz="2400" dirty="0" err="1"/>
              <a:t>postingan</a:t>
            </a:r>
            <a:r>
              <a:rPr lang="en-US" sz="2400" dirty="0"/>
              <a:t> </a:t>
            </a:r>
            <a:r>
              <a:rPr lang="en-US" sz="2400" dirty="0" err="1"/>
              <a:t>semacam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tutup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tesebut</a:t>
            </a:r>
            <a:r>
              <a:rPr lang="en-US" sz="2400" dirty="0"/>
              <a:t>, agar para </a:t>
            </a:r>
            <a:r>
              <a:rPr lang="en-US" sz="2400" dirty="0" err="1"/>
              <a:t>pendatang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didatanginya</a:t>
            </a:r>
            <a:r>
              <a:rPr lang="en-US" sz="2400" dirty="0"/>
              <a:t>.</a:t>
            </a:r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879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DC2-77D2-4C8A-0280-47B3075B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DBBC-D735-99B0-6C21-C45061C4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Traveloka dan juga google,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disini</a:t>
            </a:r>
            <a:r>
              <a:rPr lang="en-US" sz="2400" dirty="0"/>
              <a:t> Ketika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detail – detail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871F-980E-B72B-9279-B056565E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606" y="3341198"/>
            <a:ext cx="2080704" cy="2183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A7B46-88AE-29AE-A2D6-2026D53B80F5}"/>
              </a:ext>
            </a:extLst>
          </p:cNvPr>
          <p:cNvSpPr txBox="1"/>
          <p:nvPr/>
        </p:nvSpPr>
        <p:spPr>
          <a:xfrm>
            <a:off x="9533889" y="3643230"/>
            <a:ext cx="162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r>
              <a:rPr lang="en-US" dirty="0" err="1"/>
              <a:t>WisataLocal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19D5-DCE2-0EBF-7B7C-113C59B420A9}"/>
              </a:ext>
            </a:extLst>
          </p:cNvPr>
          <p:cNvSpPr txBox="1"/>
          <p:nvPr/>
        </p:nvSpPr>
        <p:spPr>
          <a:xfrm>
            <a:off x="9533889" y="4432996"/>
            <a:ext cx="156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r>
              <a:rPr lang="en-US" dirty="0" err="1"/>
              <a:t>Wisata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94E65-796A-32D6-920B-81C2463A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35" y="3270930"/>
            <a:ext cx="1341200" cy="2787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47181-16A9-7A12-F15E-4A75F2B6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53" y="3270930"/>
            <a:ext cx="1623209" cy="27875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3BEF8-A176-DD43-A49E-E0A436E14A8A}"/>
              </a:ext>
            </a:extLst>
          </p:cNvPr>
          <p:cNvCxnSpPr/>
          <p:nvPr/>
        </p:nvCxnSpPr>
        <p:spPr>
          <a:xfrm>
            <a:off x="4901514" y="4432996"/>
            <a:ext cx="208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F79C-DE00-DF0C-56DB-8D4A358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– Fitur yang </a:t>
            </a:r>
            <a:r>
              <a:rPr lang="en-US" dirty="0" err="1"/>
              <a:t>tersedia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56E2-9AF5-DA8F-732E-B44010EF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splash screen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shared preference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Authentication Login dan Register </a:t>
            </a:r>
            <a:r>
              <a:rPr lang="en-US" dirty="0" err="1"/>
              <a:t>dengan</a:t>
            </a:r>
            <a:r>
              <a:rPr lang="en-US" dirty="0"/>
              <a:t>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Email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profile account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Ketika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contributor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dan firebase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dan history </a:t>
            </a:r>
            <a:r>
              <a:rPr lang="en-US" dirty="0" err="1"/>
              <a:t>pencarian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state management </a:t>
            </a:r>
            <a:r>
              <a:rPr lang="en-US" dirty="0" err="1"/>
              <a:t>GetX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165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E741-CDE0-275E-E318-ABEFF03C0370}"/>
              </a:ext>
            </a:extLst>
          </p:cNvPr>
          <p:cNvSpPr txBox="1"/>
          <p:nvPr/>
        </p:nvSpPr>
        <p:spPr>
          <a:xfrm>
            <a:off x="4551404" y="1965064"/>
            <a:ext cx="308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Sekian</a:t>
            </a:r>
            <a:endParaRPr lang="en-ID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A03-608F-10DD-B91F-9333ED9155BD}"/>
              </a:ext>
            </a:extLst>
          </p:cNvPr>
          <p:cNvSpPr txBox="1"/>
          <p:nvPr/>
        </p:nvSpPr>
        <p:spPr>
          <a:xfrm>
            <a:off x="4729728" y="2611395"/>
            <a:ext cx="2732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Terimakasih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75032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245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Mini Project Flutter </vt:lpstr>
      <vt:lpstr>Latar Belakang</vt:lpstr>
      <vt:lpstr>Tujuan</vt:lpstr>
      <vt:lpstr>Jenis Aplikasi</vt:lpstr>
      <vt:lpstr>Fitur – Fitur yang tersedia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Flutter </dc:title>
  <dc:creator>Naufal Ulwan</dc:creator>
  <cp:lastModifiedBy>Naufal Ulwan</cp:lastModifiedBy>
  <cp:revision>2</cp:revision>
  <dcterms:created xsi:type="dcterms:W3CDTF">2022-05-17T11:27:49Z</dcterms:created>
  <dcterms:modified xsi:type="dcterms:W3CDTF">2022-05-18T12:39:10Z</dcterms:modified>
</cp:coreProperties>
</file>