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7" r:id="rId5"/>
    <p:sldId id="279" r:id="rId6"/>
    <p:sldId id="309" r:id="rId7"/>
    <p:sldId id="308" r:id="rId8"/>
    <p:sldId id="304" r:id="rId9"/>
    <p:sldId id="305" r:id="rId10"/>
    <p:sldId id="306" r:id="rId11"/>
    <p:sldId id="307" r:id="rId12"/>
    <p:sldId id="310" r:id="rId13"/>
    <p:sldId id="312" r:id="rId14"/>
    <p:sldId id="313" r:id="rId15"/>
    <p:sldId id="315" r:id="rId16"/>
    <p:sldId id="316" r:id="rId17"/>
    <p:sldId id="317" r:id="rId18"/>
    <p:sldId id="318" r:id="rId19"/>
    <p:sldId id="319" r:id="rId20"/>
    <p:sldId id="321" r:id="rId21"/>
    <p:sldId id="322" r:id="rId22"/>
    <p:sldId id="323" r:id="rId23"/>
  </p:sldIdLst>
  <p:sldSz cx="5329238" cy="7561263"/>
  <p:notesSz cx="6858000" cy="9144000"/>
  <p:custDataLst>
    <p:tags r:id="rId26"/>
  </p:custDataLst>
  <p:defaultTextStyle>
    <a:defPPr>
      <a:defRPr lang="id-ID"/>
    </a:defPPr>
    <a:lvl1pPr marL="0" algn="l" defTabSz="7365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8275" algn="l" defTabSz="7365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6549" algn="l" defTabSz="7365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104824" algn="l" defTabSz="7365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73098" algn="l" defTabSz="7365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41373" algn="l" defTabSz="7365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209648" algn="l" defTabSz="7365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77922" algn="l" defTabSz="7365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46197" algn="l" defTabSz="7365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16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35E2947-C0E6-6C10-1AB3-E82305B361A9}" name="Rizky Fajar Fadilla" initials="RF" userId="S::rizky.fajarfadilla@ai.astra.co.id::84be934d-de15-4918-940f-e03b689293d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DF4E28-5F4F-21DA-5E18-1BAA0F02AF25}" v="50" dt="2023-10-31T08:26:50.223"/>
    <p1510:client id="{051BC9DF-5CCF-B2BD-007B-9FBE66CFC199}" v="617" dt="2023-10-31T09:57:13.629"/>
    <p1510:client id="{1C651A39-C9C1-617F-67A9-BC3E908C2DE5}" v="3" dt="2023-10-31T08:58:07.279"/>
    <p1510:client id="{215A6824-76F8-6D42-C7C0-1C4B64312ADB}" v="1117" dt="2023-10-29T03:28:08.279"/>
    <p1510:client id="{27A12FA9-7DBF-772C-94AC-99AC0E054A82}" v="9" dt="2023-11-30T05:53:25.569"/>
    <p1510:client id="{2D04B6BC-61B2-1765-C9EC-71A24A2DB6C9}" v="35" dt="2023-11-01T09:15:58.468"/>
    <p1510:client id="{5D03C63B-99E5-7A18-E0CE-5161F222E46E}" v="339" dt="2023-10-29T06:46:40.670"/>
    <p1510:client id="{65808351-8265-E4F6-995A-0E8FF081C3E2}" v="917" dt="2023-10-31T07:52:35.538"/>
    <p1510:client id="{84827CCB-5160-641E-C5A2-281C3E224A01}" v="1038" dt="2023-12-01T03:04:03.071"/>
    <p1510:client id="{8B013158-0972-5855-19FB-2C57903EEE12}" v="1946" dt="2023-11-30T09:17:44.223"/>
    <p1510:client id="{983DDA9E-BB30-E153-A91C-D051D2B87E95}" v="781" dt="2023-11-01T06:39:37.792"/>
    <p1510:client id="{9ADB05F8-F66D-5D07-55C6-673688E4A101}" v="512" dt="2023-10-26T04:27:27.806"/>
    <p1510:client id="{A2482F4F-6E1C-9E46-156F-5B9B535A2358}" v="1225" dt="2023-11-30T05:51:54.791"/>
    <p1510:client id="{AAC004F6-4187-253A-23C0-176C5F213F45}" v="268" dt="2023-10-30T07:59:43.122"/>
    <p1510:client id="{B3989933-15FA-BA2C-B520-E2343B5576EF}" v="1235" dt="2023-10-28T12:49:40.221"/>
    <p1510:client id="{BDBBFAD5-3B75-70FF-62C2-F45A148DA14B}" v="374" dt="2023-10-23T06:58:01.691"/>
    <p1510:client id="{C12204B0-B1D0-6EDF-C0CF-EAF6C1B516B8}" v="5" dt="2023-10-31T08:34:16.162"/>
    <p1510:client id="{C4679269-371B-32A2-7673-1FB1348AB467}" v="691" dt="2023-10-28T14:06:50.093"/>
    <p1510:client id="{DB65D62C-859E-CCCE-1465-EE18F16E9177}" v="188" dt="2023-10-29T15:09:41.143"/>
    <p1510:client id="{ED8BDBA9-CAFF-915B-EE81-EB72E5245407}" v="24" dt="2023-11-02T03:22:47.034"/>
    <p1510:client id="{F2D6CF67-6FE7-B365-6710-70F618FB6337}" v="7" dt="2023-11-01T06:51:38.6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382"/>
        <p:guide pos="167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ufal Zhafran Albaqi" userId="S::naufal.zhafran@ai.astra.co.id::b17bd00d-5357-4193-be2c-271df3555030" providerId="AD" clId="Web-{B3989933-15FA-BA2C-B520-E2343B5576EF}"/>
    <pc:docChg chg="modSld">
      <pc:chgData name="Naufal Zhafran Albaqi" userId="S::naufal.zhafran@ai.astra.co.id::b17bd00d-5357-4193-be2c-271df3555030" providerId="AD" clId="Web-{B3989933-15FA-BA2C-B520-E2343B5576EF}" dt="2023-10-28T12:49:40.221" v="658" actId="20577"/>
      <pc:docMkLst>
        <pc:docMk/>
      </pc:docMkLst>
      <pc:sldChg chg="addSp delSp modSp">
        <pc:chgData name="Naufal Zhafran Albaqi" userId="S::naufal.zhafran@ai.astra.co.id::b17bd00d-5357-4193-be2c-271df3555030" providerId="AD" clId="Web-{B3989933-15FA-BA2C-B520-E2343B5576EF}" dt="2023-10-28T12:49:40.221" v="658" actId="20577"/>
        <pc:sldMkLst>
          <pc:docMk/>
          <pc:sldMk cId="1950755840" sldId="264"/>
        </pc:sldMkLst>
        <pc:spChg chg="del">
          <ac:chgData name="Naufal Zhafran Albaqi" userId="S::naufal.zhafran@ai.astra.co.id::b17bd00d-5357-4193-be2c-271df3555030" providerId="AD" clId="Web-{B3989933-15FA-BA2C-B520-E2343B5576EF}" dt="2023-10-28T12:22:38.637" v="0"/>
          <ac:spMkLst>
            <pc:docMk/>
            <pc:sldMk cId="1950755840" sldId="264"/>
            <ac:spMk id="3" creationId="{FFF331E5-9CED-9B48-26A4-77FD06765457}"/>
          </ac:spMkLst>
        </pc:spChg>
        <pc:spChg chg="del">
          <ac:chgData name="Naufal Zhafran Albaqi" userId="S::naufal.zhafran@ai.astra.co.id::b17bd00d-5357-4193-be2c-271df3555030" providerId="AD" clId="Web-{B3989933-15FA-BA2C-B520-E2343B5576EF}" dt="2023-10-28T12:23:12.279" v="12"/>
          <ac:spMkLst>
            <pc:docMk/>
            <pc:sldMk cId="1950755840" sldId="264"/>
            <ac:spMk id="5" creationId="{99E9B3D0-BE62-DBED-229D-AA5A852F94ED}"/>
          </ac:spMkLst>
        </pc:spChg>
        <pc:spChg chg="del mod">
          <ac:chgData name="Naufal Zhafran Albaqi" userId="S::naufal.zhafran@ai.astra.co.id::b17bd00d-5357-4193-be2c-271df3555030" providerId="AD" clId="Web-{B3989933-15FA-BA2C-B520-E2343B5576EF}" dt="2023-10-28T12:23:07.498" v="11"/>
          <ac:spMkLst>
            <pc:docMk/>
            <pc:sldMk cId="1950755840" sldId="264"/>
            <ac:spMk id="11" creationId="{7D292F0F-F3C1-EB47-413C-5A4B26EE609C}"/>
          </ac:spMkLst>
        </pc:spChg>
        <pc:spChg chg="mod ord">
          <ac:chgData name="Naufal Zhafran Albaqi" userId="S::naufal.zhafran@ai.astra.co.id::b17bd00d-5357-4193-be2c-271df3555030" providerId="AD" clId="Web-{B3989933-15FA-BA2C-B520-E2343B5576EF}" dt="2023-10-28T12:37:48.026" v="454"/>
          <ac:spMkLst>
            <pc:docMk/>
            <pc:sldMk cId="1950755840" sldId="264"/>
            <ac:spMk id="13" creationId="{2A988D56-80A1-F587-B1EE-9C31D8EDC5BE}"/>
          </ac:spMkLst>
        </pc:spChg>
        <pc:spChg chg="mod ord">
          <ac:chgData name="Naufal Zhafran Albaqi" userId="S::naufal.zhafran@ai.astra.co.id::b17bd00d-5357-4193-be2c-271df3555030" providerId="AD" clId="Web-{B3989933-15FA-BA2C-B520-E2343B5576EF}" dt="2023-10-28T12:38:05.027" v="457" actId="1076"/>
          <ac:spMkLst>
            <pc:docMk/>
            <pc:sldMk cId="1950755840" sldId="264"/>
            <ac:spMk id="14" creationId="{27EB0D6C-0B06-6426-AEB0-20E0A57CCE53}"/>
          </ac:spMkLst>
        </pc:spChg>
        <pc:spChg chg="add mod">
          <ac:chgData name="Naufal Zhafran Albaqi" userId="S::naufal.zhafran@ai.astra.co.id::b17bd00d-5357-4193-be2c-271df3555030" providerId="AD" clId="Web-{B3989933-15FA-BA2C-B520-E2343B5576EF}" dt="2023-10-28T12:45:33.823" v="509" actId="20577"/>
          <ac:spMkLst>
            <pc:docMk/>
            <pc:sldMk cId="1950755840" sldId="264"/>
            <ac:spMk id="15" creationId="{BE38D5C8-36DD-6F57-93ED-972912D67BDB}"/>
          </ac:spMkLst>
        </pc:spChg>
        <pc:spChg chg="add mod">
          <ac:chgData name="Naufal Zhafran Albaqi" userId="S::naufal.zhafran@ai.astra.co.id::b17bd00d-5357-4193-be2c-271df3555030" providerId="AD" clId="Web-{B3989933-15FA-BA2C-B520-E2343B5576EF}" dt="2023-10-28T12:49:40.221" v="658" actId="20577"/>
          <ac:spMkLst>
            <pc:docMk/>
            <pc:sldMk cId="1950755840" sldId="264"/>
            <ac:spMk id="19" creationId="{842922A5-17CE-1319-22B1-DDCCA5B32667}"/>
          </ac:spMkLst>
        </pc:spChg>
        <pc:picChg chg="del">
          <ac:chgData name="Naufal Zhafran Albaqi" userId="S::naufal.zhafran@ai.astra.co.id::b17bd00d-5357-4193-be2c-271df3555030" providerId="AD" clId="Web-{B3989933-15FA-BA2C-B520-E2343B5576EF}" dt="2023-10-28T12:22:48.997" v="2"/>
          <ac:picMkLst>
            <pc:docMk/>
            <pc:sldMk cId="1950755840" sldId="264"/>
            <ac:picMk id="4" creationId="{2C2A4BA5-1962-0827-AAC1-B47DFA0C23AC}"/>
          </ac:picMkLst>
        </pc:picChg>
        <pc:picChg chg="del">
          <ac:chgData name="Naufal Zhafran Albaqi" userId="S::naufal.zhafran@ai.astra.co.id::b17bd00d-5357-4193-be2c-271df3555030" providerId="AD" clId="Web-{B3989933-15FA-BA2C-B520-E2343B5576EF}" dt="2023-10-28T12:22:51.310" v="4"/>
          <ac:picMkLst>
            <pc:docMk/>
            <pc:sldMk cId="1950755840" sldId="264"/>
            <ac:picMk id="6" creationId="{FC594D7B-4CD7-7B1E-169E-55B176CA7263}"/>
          </ac:picMkLst>
        </pc:picChg>
        <pc:picChg chg="del">
          <ac:chgData name="Naufal Zhafran Albaqi" userId="S::naufal.zhafran@ai.astra.co.id::b17bd00d-5357-4193-be2c-271df3555030" providerId="AD" clId="Web-{B3989933-15FA-BA2C-B520-E2343B5576EF}" dt="2023-10-28T12:33:05.142" v="420"/>
          <ac:picMkLst>
            <pc:docMk/>
            <pc:sldMk cId="1950755840" sldId="264"/>
            <ac:picMk id="7" creationId="{A3531E86-CEA2-B510-E2F5-FA81BDD2208E}"/>
          </ac:picMkLst>
        </pc:picChg>
        <pc:picChg chg="del">
          <ac:chgData name="Naufal Zhafran Albaqi" userId="S::naufal.zhafran@ai.astra.co.id::b17bd00d-5357-4193-be2c-271df3555030" providerId="AD" clId="Web-{B3989933-15FA-BA2C-B520-E2343B5576EF}" dt="2023-10-28T12:33:06.923" v="421"/>
          <ac:picMkLst>
            <pc:docMk/>
            <pc:sldMk cId="1950755840" sldId="264"/>
            <ac:picMk id="8" creationId="{31D05778-0799-EB0F-F5F8-00D434FC5FD9}"/>
          </ac:picMkLst>
        </pc:picChg>
        <pc:picChg chg="del">
          <ac:chgData name="Naufal Zhafran Albaqi" userId="S::naufal.zhafran@ai.astra.co.id::b17bd00d-5357-4193-be2c-271df3555030" providerId="AD" clId="Web-{B3989933-15FA-BA2C-B520-E2343B5576EF}" dt="2023-10-28T12:22:49.950" v="3"/>
          <ac:picMkLst>
            <pc:docMk/>
            <pc:sldMk cId="1950755840" sldId="264"/>
            <ac:picMk id="9" creationId="{56F8AF4F-26E8-BF36-A467-EA65F739DA2F}"/>
          </ac:picMkLst>
        </pc:picChg>
        <pc:picChg chg="del">
          <ac:chgData name="Naufal Zhafran Albaqi" userId="S::naufal.zhafran@ai.astra.co.id::b17bd00d-5357-4193-be2c-271df3555030" providerId="AD" clId="Web-{B3989933-15FA-BA2C-B520-E2343B5576EF}" dt="2023-10-28T12:33:08.079" v="422"/>
          <ac:picMkLst>
            <pc:docMk/>
            <pc:sldMk cId="1950755840" sldId="264"/>
            <ac:picMk id="12" creationId="{41620953-3593-C384-B23D-10065DE7E4DA}"/>
          </ac:picMkLst>
        </pc:picChg>
        <pc:picChg chg="add mod modCrop">
          <ac:chgData name="Naufal Zhafran Albaqi" userId="S::naufal.zhafran@ai.astra.co.id::b17bd00d-5357-4193-be2c-271df3555030" providerId="AD" clId="Web-{B3989933-15FA-BA2C-B520-E2343B5576EF}" dt="2023-10-28T12:37:04.618" v="444" actId="14100"/>
          <ac:picMkLst>
            <pc:docMk/>
            <pc:sldMk cId="1950755840" sldId="264"/>
            <ac:picMk id="16" creationId="{8485A257-1EA7-7FF6-DCFB-36504CC5C447}"/>
          </ac:picMkLst>
        </pc:picChg>
        <pc:picChg chg="add mod modCrop">
          <ac:chgData name="Naufal Zhafran Albaqi" userId="S::naufal.zhafran@ai.astra.co.id::b17bd00d-5357-4193-be2c-271df3555030" providerId="AD" clId="Web-{B3989933-15FA-BA2C-B520-E2343B5576EF}" dt="2023-10-28T12:38:39.809" v="459" actId="14100"/>
          <ac:picMkLst>
            <pc:docMk/>
            <pc:sldMk cId="1950755840" sldId="264"/>
            <ac:picMk id="17" creationId="{A3961D2E-A3EA-B4C5-8ADB-C025D82B37F1}"/>
          </ac:picMkLst>
        </pc:picChg>
        <pc:picChg chg="add mod modCrop">
          <ac:chgData name="Naufal Zhafran Albaqi" userId="S::naufal.zhafran@ai.astra.co.id::b17bd00d-5357-4193-be2c-271df3555030" providerId="AD" clId="Web-{B3989933-15FA-BA2C-B520-E2343B5576EF}" dt="2023-10-28T12:41:39.815" v="467"/>
          <ac:picMkLst>
            <pc:docMk/>
            <pc:sldMk cId="1950755840" sldId="264"/>
            <ac:picMk id="18" creationId="{6B551ED3-611D-0922-B2B7-56B9F55B899A}"/>
          </ac:picMkLst>
        </pc:picChg>
      </pc:sldChg>
    </pc:docChg>
  </pc:docChgLst>
  <pc:docChgLst>
    <pc:chgData name="Naufal Zhafran Albaqi" userId="S::naufal.zhafran@ai.astra.co.id::b17bd00d-5357-4193-be2c-271df3555030" providerId="AD" clId="Web-{C4679269-371B-32A2-7673-1FB1348AB467}"/>
    <pc:docChg chg="addSld modSld sldOrd">
      <pc:chgData name="Naufal Zhafran Albaqi" userId="S::naufal.zhafran@ai.astra.co.id::b17bd00d-5357-4193-be2c-271df3555030" providerId="AD" clId="Web-{C4679269-371B-32A2-7673-1FB1348AB467}" dt="2023-10-28T14:06:48.327" v="388" actId="20577"/>
      <pc:docMkLst>
        <pc:docMk/>
      </pc:docMkLst>
      <pc:sldChg chg="addSp modSp">
        <pc:chgData name="Naufal Zhafran Albaqi" userId="S::naufal.zhafran@ai.astra.co.id::b17bd00d-5357-4193-be2c-271df3555030" providerId="AD" clId="Web-{C4679269-371B-32A2-7673-1FB1348AB467}" dt="2023-10-28T13:13:03.672" v="106" actId="20577"/>
        <pc:sldMkLst>
          <pc:docMk/>
          <pc:sldMk cId="1950755840" sldId="264"/>
        </pc:sldMkLst>
        <pc:spChg chg="mod">
          <ac:chgData name="Naufal Zhafran Albaqi" userId="S::naufal.zhafran@ai.astra.co.id::b17bd00d-5357-4193-be2c-271df3555030" providerId="AD" clId="Web-{C4679269-371B-32A2-7673-1FB1348AB467}" dt="2023-10-28T13:13:03.672" v="106" actId="20577"/>
          <ac:spMkLst>
            <pc:docMk/>
            <pc:sldMk cId="1950755840" sldId="264"/>
            <ac:spMk id="19" creationId="{842922A5-17CE-1319-22B1-DDCCA5B32667}"/>
          </ac:spMkLst>
        </pc:spChg>
        <pc:picChg chg="add mod modCrop">
          <ac:chgData name="Naufal Zhafran Albaqi" userId="S::naufal.zhafran@ai.astra.co.id::b17bd00d-5357-4193-be2c-271df3555030" providerId="AD" clId="Web-{C4679269-371B-32A2-7673-1FB1348AB467}" dt="2023-10-28T13:04:43.514" v="16"/>
          <ac:picMkLst>
            <pc:docMk/>
            <pc:sldMk cId="1950755840" sldId="264"/>
            <ac:picMk id="3" creationId="{BF587428-6208-DF0A-06A3-F245C1D3A811}"/>
          </ac:picMkLst>
        </pc:picChg>
        <pc:picChg chg="add mod modCrop">
          <ac:chgData name="Naufal Zhafran Albaqi" userId="S::naufal.zhafran@ai.astra.co.id::b17bd00d-5357-4193-be2c-271df3555030" providerId="AD" clId="Web-{C4679269-371B-32A2-7673-1FB1348AB467}" dt="2023-10-28T13:08:13.006" v="76" actId="14100"/>
          <ac:picMkLst>
            <pc:docMk/>
            <pc:sldMk cId="1950755840" sldId="264"/>
            <ac:picMk id="4" creationId="{223B6F4D-10AD-D858-E5AF-1A191D9AF982}"/>
          </ac:picMkLst>
        </pc:picChg>
        <pc:picChg chg="add mod modCrop">
          <ac:chgData name="Naufal Zhafran Albaqi" userId="S::naufal.zhafran@ai.astra.co.id::b17bd00d-5357-4193-be2c-271df3555030" providerId="AD" clId="Web-{C4679269-371B-32A2-7673-1FB1348AB467}" dt="2023-10-28T13:10:42.854" v="87" actId="14100"/>
          <ac:picMkLst>
            <pc:docMk/>
            <pc:sldMk cId="1950755840" sldId="264"/>
            <ac:picMk id="5" creationId="{5BDF6775-3DE5-5B07-900B-7D2682A94E72}"/>
          </ac:picMkLst>
        </pc:picChg>
      </pc:sldChg>
      <pc:sldChg chg="addSp delSp modSp add replId">
        <pc:chgData name="Naufal Zhafran Albaqi" userId="S::naufal.zhafran@ai.astra.co.id::b17bd00d-5357-4193-be2c-271df3555030" providerId="AD" clId="Web-{C4679269-371B-32A2-7673-1FB1348AB467}" dt="2023-10-28T14:01:06.988" v="303" actId="20577"/>
        <pc:sldMkLst>
          <pc:docMk/>
          <pc:sldMk cId="3655252726" sldId="265"/>
        </pc:sldMkLst>
        <pc:spChg chg="add mod">
          <ac:chgData name="Naufal Zhafran Albaqi" userId="S::naufal.zhafran@ai.astra.co.id::b17bd00d-5357-4193-be2c-271df3555030" providerId="AD" clId="Web-{C4679269-371B-32A2-7673-1FB1348AB467}" dt="2023-10-28T14:01:06.988" v="303" actId="20577"/>
          <ac:spMkLst>
            <pc:docMk/>
            <pc:sldMk cId="3655252726" sldId="265"/>
            <ac:spMk id="9" creationId="{306269FF-7F9F-EE4A-BC2E-DC0AB0B97F95}"/>
          </ac:spMkLst>
        </pc:spChg>
        <pc:spChg chg="del">
          <ac:chgData name="Naufal Zhafran Albaqi" userId="S::naufal.zhafran@ai.astra.co.id::b17bd00d-5357-4193-be2c-271df3555030" providerId="AD" clId="Web-{C4679269-371B-32A2-7673-1FB1348AB467}" dt="2023-10-28T13:18:23.229" v="207"/>
          <ac:spMkLst>
            <pc:docMk/>
            <pc:sldMk cId="3655252726" sldId="265"/>
            <ac:spMk id="13" creationId="{2A988D56-80A1-F587-B1EE-9C31D8EDC5BE}"/>
          </ac:spMkLst>
        </pc:spChg>
        <pc:spChg chg="del">
          <ac:chgData name="Naufal Zhafran Albaqi" userId="S::naufal.zhafran@ai.astra.co.id::b17bd00d-5357-4193-be2c-271df3555030" providerId="AD" clId="Web-{C4679269-371B-32A2-7673-1FB1348AB467}" dt="2023-10-28T13:18:21.292" v="206"/>
          <ac:spMkLst>
            <pc:docMk/>
            <pc:sldMk cId="3655252726" sldId="265"/>
            <ac:spMk id="14" creationId="{27EB0D6C-0B06-6426-AEB0-20E0A57CCE53}"/>
          </ac:spMkLst>
        </pc:spChg>
        <pc:spChg chg="mod">
          <ac:chgData name="Naufal Zhafran Albaqi" userId="S::naufal.zhafran@ai.astra.co.id::b17bd00d-5357-4193-be2c-271df3555030" providerId="AD" clId="Web-{C4679269-371B-32A2-7673-1FB1348AB467}" dt="2023-10-28T13:46:40.943" v="259" actId="20577"/>
          <ac:spMkLst>
            <pc:docMk/>
            <pc:sldMk cId="3655252726" sldId="265"/>
            <ac:spMk id="15" creationId="{BE38D5C8-36DD-6F57-93ED-972912D67BDB}"/>
          </ac:spMkLst>
        </pc:spChg>
        <pc:spChg chg="del">
          <ac:chgData name="Naufal Zhafran Albaqi" userId="S::naufal.zhafran@ai.astra.co.id::b17bd00d-5357-4193-be2c-271df3555030" providerId="AD" clId="Web-{C4679269-371B-32A2-7673-1FB1348AB467}" dt="2023-10-28T13:46:00.770" v="249"/>
          <ac:spMkLst>
            <pc:docMk/>
            <pc:sldMk cId="3655252726" sldId="265"/>
            <ac:spMk id="19" creationId="{842922A5-17CE-1319-22B1-DDCCA5B32667}"/>
          </ac:spMkLst>
        </pc:spChg>
        <pc:picChg chg="add mod modCrop">
          <ac:chgData name="Naufal Zhafran Albaqi" userId="S::naufal.zhafran@ai.astra.co.id::b17bd00d-5357-4193-be2c-271df3555030" providerId="AD" clId="Web-{C4679269-371B-32A2-7673-1FB1348AB467}" dt="2023-10-28T13:28:00.452" v="221" actId="14100"/>
          <ac:picMkLst>
            <pc:docMk/>
            <pc:sldMk cId="3655252726" sldId="265"/>
            <ac:picMk id="6" creationId="{60CD1DD2-F06B-9D33-8D84-046FE15EE88E}"/>
          </ac:picMkLst>
        </pc:picChg>
        <pc:picChg chg="add mod modCrop">
          <ac:chgData name="Naufal Zhafran Albaqi" userId="S::naufal.zhafran@ai.astra.co.id::b17bd00d-5357-4193-be2c-271df3555030" providerId="AD" clId="Web-{C4679269-371B-32A2-7673-1FB1348AB467}" dt="2023-10-28T13:36:48.938" v="233"/>
          <ac:picMkLst>
            <pc:docMk/>
            <pc:sldMk cId="3655252726" sldId="265"/>
            <ac:picMk id="7" creationId="{D6AC0E27-2B69-4C82-C9FB-10A68F35D39C}"/>
          </ac:picMkLst>
        </pc:picChg>
        <pc:picChg chg="add mod modCrop">
          <ac:chgData name="Naufal Zhafran Albaqi" userId="S::naufal.zhafran@ai.astra.co.id::b17bd00d-5357-4193-be2c-271df3555030" providerId="AD" clId="Web-{C4679269-371B-32A2-7673-1FB1348AB467}" dt="2023-10-28T13:43:41.421" v="248" actId="14100"/>
          <ac:picMkLst>
            <pc:docMk/>
            <pc:sldMk cId="3655252726" sldId="265"/>
            <ac:picMk id="8" creationId="{CC37749C-1EE9-F6BD-1F84-C9B49D2CD241}"/>
          </ac:picMkLst>
        </pc:picChg>
        <pc:picChg chg="del">
          <ac:chgData name="Naufal Zhafran Albaqi" userId="S::naufal.zhafran@ai.astra.co.id::b17bd00d-5357-4193-be2c-271df3555030" providerId="AD" clId="Web-{C4679269-371B-32A2-7673-1FB1348AB467}" dt="2023-10-28T13:15:00.941" v="175"/>
          <ac:picMkLst>
            <pc:docMk/>
            <pc:sldMk cId="3655252726" sldId="265"/>
            <ac:picMk id="16" creationId="{8485A257-1EA7-7FF6-DCFB-36504CC5C447}"/>
          </ac:picMkLst>
        </pc:picChg>
        <pc:picChg chg="del">
          <ac:chgData name="Naufal Zhafran Albaqi" userId="S::naufal.zhafran@ai.astra.co.id::b17bd00d-5357-4193-be2c-271df3555030" providerId="AD" clId="Web-{C4679269-371B-32A2-7673-1FB1348AB467}" dt="2023-10-28T13:15:03.363" v="176"/>
          <ac:picMkLst>
            <pc:docMk/>
            <pc:sldMk cId="3655252726" sldId="265"/>
            <ac:picMk id="17" creationId="{A3961D2E-A3EA-B4C5-8ADB-C025D82B37F1}"/>
          </ac:picMkLst>
        </pc:picChg>
        <pc:picChg chg="del">
          <ac:chgData name="Naufal Zhafran Albaqi" userId="S::naufal.zhafran@ai.astra.co.id::b17bd00d-5357-4193-be2c-271df3555030" providerId="AD" clId="Web-{C4679269-371B-32A2-7673-1FB1348AB467}" dt="2023-10-28T13:15:05.269" v="177"/>
          <ac:picMkLst>
            <pc:docMk/>
            <pc:sldMk cId="3655252726" sldId="265"/>
            <ac:picMk id="18" creationId="{6B551ED3-611D-0922-B2B7-56B9F55B899A}"/>
          </ac:picMkLst>
        </pc:picChg>
      </pc:sldChg>
      <pc:sldChg chg="modSp add ord replId">
        <pc:chgData name="Naufal Zhafran Albaqi" userId="S::naufal.zhafran@ai.astra.co.id::b17bd00d-5357-4193-be2c-271df3555030" providerId="AD" clId="Web-{C4679269-371B-32A2-7673-1FB1348AB467}" dt="2023-10-28T14:06:48.327" v="388" actId="20577"/>
        <pc:sldMkLst>
          <pc:docMk/>
          <pc:sldMk cId="2929479630" sldId="266"/>
        </pc:sldMkLst>
        <pc:spChg chg="mod">
          <ac:chgData name="Naufal Zhafran Albaqi" userId="S::naufal.zhafran@ai.astra.co.id::b17bd00d-5357-4193-be2c-271df3555030" providerId="AD" clId="Web-{C4679269-371B-32A2-7673-1FB1348AB467}" dt="2023-10-28T14:06:48.327" v="388" actId="20577"/>
          <ac:spMkLst>
            <pc:docMk/>
            <pc:sldMk cId="2929479630" sldId="266"/>
            <ac:spMk id="3" creationId="{FFF331E5-9CED-9B48-26A4-77FD06765457}"/>
          </ac:spMkLst>
        </pc:spChg>
      </pc:sldChg>
    </pc:docChg>
  </pc:docChgLst>
  <pc:docChgLst>
    <pc:chgData name="Naufal Zhafran Albaqi" userId="S::naufal.zhafran@ai.astra.co.id::b17bd00d-5357-4193-be2c-271df3555030" providerId="AD" clId="Web-{9ADB05F8-F66D-5D07-55C6-673688E4A101}"/>
    <pc:docChg chg="addSld modSld">
      <pc:chgData name="Naufal Zhafran Albaqi" userId="S::naufal.zhafran@ai.astra.co.id::b17bd00d-5357-4193-be2c-271df3555030" providerId="AD" clId="Web-{9ADB05F8-F66D-5D07-55C6-673688E4A101}" dt="2023-10-26T04:27:27.806" v="321"/>
      <pc:docMkLst>
        <pc:docMk/>
      </pc:docMkLst>
      <pc:sldChg chg="addSp delSp modSp">
        <pc:chgData name="Naufal Zhafran Albaqi" userId="S::naufal.zhafran@ai.astra.co.id::b17bd00d-5357-4193-be2c-271df3555030" providerId="AD" clId="Web-{9ADB05F8-F66D-5D07-55C6-673688E4A101}" dt="2023-10-26T04:27:15.727" v="320" actId="1076"/>
        <pc:sldMkLst>
          <pc:docMk/>
          <pc:sldMk cId="0" sldId="259"/>
        </pc:sldMkLst>
        <pc:spChg chg="ord">
          <ac:chgData name="Naufal Zhafran Albaqi" userId="S::naufal.zhafran@ai.astra.co.id::b17bd00d-5357-4193-be2c-271df3555030" providerId="AD" clId="Web-{9ADB05F8-F66D-5D07-55C6-673688E4A101}" dt="2023-10-26T03:04:02.588" v="25"/>
          <ac:spMkLst>
            <pc:docMk/>
            <pc:sldMk cId="0" sldId="259"/>
            <ac:spMk id="2" creationId="{00000000-0000-0000-0000-000000000000}"/>
          </ac:spMkLst>
        </pc:spChg>
        <pc:spChg chg="mod">
          <ac:chgData name="Naufal Zhafran Albaqi" userId="S::naufal.zhafran@ai.astra.co.id::b17bd00d-5357-4193-be2c-271df3555030" providerId="AD" clId="Web-{9ADB05F8-F66D-5D07-55C6-673688E4A101}" dt="2023-10-26T03:45:15.124" v="131" actId="20577"/>
          <ac:spMkLst>
            <pc:docMk/>
            <pc:sldMk cId="0" sldId="259"/>
            <ac:spMk id="5" creationId="{99E9B3D0-BE62-DBED-229D-AA5A852F94ED}"/>
          </ac:spMkLst>
        </pc:spChg>
        <pc:spChg chg="add del mod ord">
          <ac:chgData name="Naufal Zhafran Albaqi" userId="S::naufal.zhafran@ai.astra.co.id::b17bd00d-5357-4193-be2c-271df3555030" providerId="AD" clId="Web-{9ADB05F8-F66D-5D07-55C6-673688E4A101}" dt="2023-10-26T03:46:24.629" v="141"/>
          <ac:spMkLst>
            <pc:docMk/>
            <pc:sldMk cId="0" sldId="259"/>
            <ac:spMk id="7" creationId="{31B4BA6E-495E-0AA0-EAF2-9170D02C86CE}"/>
          </ac:spMkLst>
        </pc:spChg>
        <pc:spChg chg="add del mod">
          <ac:chgData name="Naufal Zhafran Albaqi" userId="S::naufal.zhafran@ai.astra.co.id::b17bd00d-5357-4193-be2c-271df3555030" providerId="AD" clId="Web-{9ADB05F8-F66D-5D07-55C6-673688E4A101}" dt="2023-10-26T03:46:20.550" v="140"/>
          <ac:spMkLst>
            <pc:docMk/>
            <pc:sldMk cId="0" sldId="259"/>
            <ac:spMk id="8" creationId="{944649FF-4681-05DB-0981-EE0A37AE7BB5}"/>
          </ac:spMkLst>
        </pc:spChg>
        <pc:spChg chg="add del mod">
          <ac:chgData name="Naufal Zhafran Albaqi" userId="S::naufal.zhafran@ai.astra.co.id::b17bd00d-5357-4193-be2c-271df3555030" providerId="AD" clId="Web-{9ADB05F8-F66D-5D07-55C6-673688E4A101}" dt="2023-10-26T03:45:00.373" v="123"/>
          <ac:spMkLst>
            <pc:docMk/>
            <pc:sldMk cId="0" sldId="259"/>
            <ac:spMk id="10" creationId="{162DF08B-89CC-FDE5-773C-D5836EBC505E}"/>
          </ac:spMkLst>
        </pc:spChg>
        <pc:spChg chg="add mod">
          <ac:chgData name="Naufal Zhafran Albaqi" userId="S::naufal.zhafran@ai.astra.co.id::b17bd00d-5357-4193-be2c-271df3555030" providerId="AD" clId="Web-{9ADB05F8-F66D-5D07-55C6-673688E4A101}" dt="2023-10-26T04:07:46.165" v="273" actId="20577"/>
          <ac:spMkLst>
            <pc:docMk/>
            <pc:sldMk cId="0" sldId="259"/>
            <ac:spMk id="11" creationId="{7D292F0F-F3C1-EB47-413C-5A4B26EE609C}"/>
          </ac:spMkLst>
        </pc:spChg>
        <pc:spChg chg="add mod">
          <ac:chgData name="Naufal Zhafran Albaqi" userId="S::naufal.zhafran@ai.astra.co.id::b17bd00d-5357-4193-be2c-271df3555030" providerId="AD" clId="Web-{9ADB05F8-F66D-5D07-55C6-673688E4A101}" dt="2023-10-26T04:26:21.663" v="314" actId="14100"/>
          <ac:spMkLst>
            <pc:docMk/>
            <pc:sldMk cId="0" sldId="259"/>
            <ac:spMk id="13" creationId="{2A988D56-80A1-F587-B1EE-9C31D8EDC5BE}"/>
          </ac:spMkLst>
        </pc:spChg>
        <pc:spChg chg="add mod">
          <ac:chgData name="Naufal Zhafran Albaqi" userId="S::naufal.zhafran@ai.astra.co.id::b17bd00d-5357-4193-be2c-271df3555030" providerId="AD" clId="Web-{9ADB05F8-F66D-5D07-55C6-673688E4A101}" dt="2023-10-26T04:27:15.727" v="320" actId="1076"/>
          <ac:spMkLst>
            <pc:docMk/>
            <pc:sldMk cId="0" sldId="259"/>
            <ac:spMk id="14" creationId="{27EB0D6C-0B06-6426-AEB0-20E0A57CCE53}"/>
          </ac:spMkLst>
        </pc:spChg>
        <pc:picChg chg="add mod modCrop">
          <ac:chgData name="Naufal Zhafran Albaqi" userId="S::naufal.zhafran@ai.astra.co.id::b17bd00d-5357-4193-be2c-271df3555030" providerId="AD" clId="Web-{9ADB05F8-F66D-5D07-55C6-673688E4A101}" dt="2023-10-26T03:45:24.437" v="133" actId="1076"/>
          <ac:picMkLst>
            <pc:docMk/>
            <pc:sldMk cId="0" sldId="259"/>
            <ac:picMk id="4" creationId="{2C2A4BA5-1962-0827-AAC1-B47DFA0C23AC}"/>
          </ac:picMkLst>
        </pc:picChg>
        <pc:picChg chg="add del mod">
          <ac:chgData name="Naufal Zhafran Albaqi" userId="S::naufal.zhafran@ai.astra.co.id::b17bd00d-5357-4193-be2c-271df3555030" providerId="AD" clId="Web-{9ADB05F8-F66D-5D07-55C6-673688E4A101}" dt="2023-10-26T03:01:25.834" v="1"/>
          <ac:picMkLst>
            <pc:docMk/>
            <pc:sldMk cId="0" sldId="259"/>
            <ac:picMk id="4" creationId="{8CB31FF8-4BB7-0404-AFA8-6748AAAB3461}"/>
          </ac:picMkLst>
        </pc:picChg>
        <pc:picChg chg="add mod modCrop">
          <ac:chgData name="Naufal Zhafran Albaqi" userId="S::naufal.zhafran@ai.astra.co.id::b17bd00d-5357-4193-be2c-271df3555030" providerId="AD" clId="Web-{9ADB05F8-F66D-5D07-55C6-673688E4A101}" dt="2023-10-26T03:45:07.905" v="129" actId="1076"/>
          <ac:picMkLst>
            <pc:docMk/>
            <pc:sldMk cId="0" sldId="259"/>
            <ac:picMk id="6" creationId="{FC594D7B-4CD7-7B1E-169E-55B176CA7263}"/>
          </ac:picMkLst>
        </pc:picChg>
        <pc:picChg chg="add mod modCrop">
          <ac:chgData name="Naufal Zhafran Albaqi" userId="S::naufal.zhafran@ai.astra.co.id::b17bd00d-5357-4193-be2c-271df3555030" providerId="AD" clId="Web-{9ADB05F8-F66D-5D07-55C6-673688E4A101}" dt="2023-10-26T04:08:38.010" v="284" actId="14100"/>
          <ac:picMkLst>
            <pc:docMk/>
            <pc:sldMk cId="0" sldId="259"/>
            <ac:picMk id="7" creationId="{A3531E86-CEA2-B510-E2F5-FA81BDD2208E}"/>
          </ac:picMkLst>
        </pc:picChg>
        <pc:picChg chg="add mod modCrop">
          <ac:chgData name="Naufal Zhafran Albaqi" userId="S::naufal.zhafran@ai.astra.co.id::b17bd00d-5357-4193-be2c-271df3555030" providerId="AD" clId="Web-{9ADB05F8-F66D-5D07-55C6-673688E4A101}" dt="2023-10-26T04:24:34.989" v="294" actId="14100"/>
          <ac:picMkLst>
            <pc:docMk/>
            <pc:sldMk cId="0" sldId="259"/>
            <ac:picMk id="8" creationId="{31D05778-0799-EB0F-F5F8-00D434FC5FD9}"/>
          </ac:picMkLst>
        </pc:picChg>
        <pc:picChg chg="add mod modCrop">
          <ac:chgData name="Naufal Zhafran Albaqi" userId="S::naufal.zhafran@ai.astra.co.id::b17bd00d-5357-4193-be2c-271df3555030" providerId="AD" clId="Web-{9ADB05F8-F66D-5D07-55C6-673688E4A101}" dt="2023-10-26T03:45:19.109" v="132" actId="1076"/>
          <ac:picMkLst>
            <pc:docMk/>
            <pc:sldMk cId="0" sldId="259"/>
            <ac:picMk id="9" creationId="{56F8AF4F-26E8-BF36-A467-EA65F739DA2F}"/>
          </ac:picMkLst>
        </pc:picChg>
        <pc:picChg chg="add del mod">
          <ac:chgData name="Naufal Zhafran Albaqi" userId="S::naufal.zhafran@ai.astra.co.id::b17bd00d-5357-4193-be2c-271df3555030" providerId="AD" clId="Web-{9ADB05F8-F66D-5D07-55C6-673688E4A101}" dt="2023-10-26T04:24:49.833" v="297"/>
          <ac:picMkLst>
            <pc:docMk/>
            <pc:sldMk cId="0" sldId="259"/>
            <ac:picMk id="10" creationId="{53EBE80F-9E11-8194-7DEE-9954766167B2}"/>
          </ac:picMkLst>
        </pc:picChg>
        <pc:picChg chg="add mod modCrop">
          <ac:chgData name="Naufal Zhafran Albaqi" userId="S::naufal.zhafran@ai.astra.co.id::b17bd00d-5357-4193-be2c-271df3555030" providerId="AD" clId="Web-{9ADB05F8-F66D-5D07-55C6-673688E4A101}" dt="2023-10-26T04:26:36.914" v="315"/>
          <ac:picMkLst>
            <pc:docMk/>
            <pc:sldMk cId="0" sldId="259"/>
            <ac:picMk id="12" creationId="{41620953-3593-C384-B23D-10065DE7E4DA}"/>
          </ac:picMkLst>
        </pc:picChg>
      </pc:sldChg>
      <pc:sldChg chg="add replId">
        <pc:chgData name="Naufal Zhafran Albaqi" userId="S::naufal.zhafran@ai.astra.co.id::b17bd00d-5357-4193-be2c-271df3555030" providerId="AD" clId="Web-{9ADB05F8-F66D-5D07-55C6-673688E4A101}" dt="2023-10-26T04:27:27.806" v="321"/>
        <pc:sldMkLst>
          <pc:docMk/>
          <pc:sldMk cId="1950755840" sldId="264"/>
        </pc:sldMkLst>
      </pc:sldChg>
    </pc:docChg>
  </pc:docChgLst>
  <pc:docChgLst>
    <pc:chgData name="Naufal Zhafran Albaqi" userId="S::naufal.zhafran@ai.astra.co.id::b17bd00d-5357-4193-be2c-271df3555030" providerId="AD" clId="Web-{5D03C63B-99E5-7A18-E0CE-5161F222E46E}"/>
    <pc:docChg chg="addSld delSld modSld sldOrd">
      <pc:chgData name="Naufal Zhafran Albaqi" userId="S::naufal.zhafran@ai.astra.co.id::b17bd00d-5357-4193-be2c-271df3555030" providerId="AD" clId="Web-{5D03C63B-99E5-7A18-E0CE-5161F222E46E}" dt="2023-10-29T06:46:40.670" v="239" actId="20577"/>
      <pc:docMkLst>
        <pc:docMk/>
      </pc:docMkLst>
      <pc:sldChg chg="del">
        <pc:chgData name="Naufal Zhafran Albaqi" userId="S::naufal.zhafran@ai.astra.co.id::b17bd00d-5357-4193-be2c-271df3555030" providerId="AD" clId="Web-{5D03C63B-99E5-7A18-E0CE-5161F222E46E}" dt="2023-10-29T05:57:22.343" v="80"/>
        <pc:sldMkLst>
          <pc:docMk/>
          <pc:sldMk cId="1375576888" sldId="263"/>
        </pc:sldMkLst>
      </pc:sldChg>
      <pc:sldChg chg="addSp delSp modSp">
        <pc:chgData name="Naufal Zhafran Albaqi" userId="S::naufal.zhafran@ai.astra.co.id::b17bd00d-5357-4193-be2c-271df3555030" providerId="AD" clId="Web-{5D03C63B-99E5-7A18-E0CE-5161F222E46E}" dt="2023-10-29T05:57:00.998" v="77" actId="14100"/>
        <pc:sldMkLst>
          <pc:docMk/>
          <pc:sldMk cId="3655252726" sldId="265"/>
        </pc:sldMkLst>
        <pc:picChg chg="del">
          <ac:chgData name="Naufal Zhafran Albaqi" userId="S::naufal.zhafran@ai.astra.co.id::b17bd00d-5357-4193-be2c-271df3555030" providerId="AD" clId="Web-{5D03C63B-99E5-7A18-E0CE-5161F222E46E}" dt="2023-10-29T05:50:53.985" v="39"/>
          <ac:picMkLst>
            <pc:docMk/>
            <pc:sldMk cId="3655252726" sldId="265"/>
            <ac:picMk id="3" creationId="{BF587428-6208-DF0A-06A3-F245C1D3A811}"/>
          </ac:picMkLst>
        </pc:picChg>
        <pc:picChg chg="del">
          <ac:chgData name="Naufal Zhafran Albaqi" userId="S::naufal.zhafran@ai.astra.co.id::b17bd00d-5357-4193-be2c-271df3555030" providerId="AD" clId="Web-{5D03C63B-99E5-7A18-E0CE-5161F222E46E}" dt="2023-10-29T05:50:55.563" v="40"/>
          <ac:picMkLst>
            <pc:docMk/>
            <pc:sldMk cId="3655252726" sldId="265"/>
            <ac:picMk id="4" creationId="{223B6F4D-10AD-D858-E5AF-1A191D9AF982}"/>
          </ac:picMkLst>
        </pc:picChg>
        <pc:picChg chg="del">
          <ac:chgData name="Naufal Zhafran Albaqi" userId="S::naufal.zhafran@ai.astra.co.id::b17bd00d-5357-4193-be2c-271df3555030" providerId="AD" clId="Web-{5D03C63B-99E5-7A18-E0CE-5161F222E46E}" dt="2023-10-29T05:50:56.142" v="41"/>
          <ac:picMkLst>
            <pc:docMk/>
            <pc:sldMk cId="3655252726" sldId="265"/>
            <ac:picMk id="5" creationId="{5BDF6775-3DE5-5B07-900B-7D2682A94E72}"/>
          </ac:picMkLst>
        </pc:picChg>
        <pc:picChg chg="add mod modCrop">
          <ac:chgData name="Naufal Zhafran Albaqi" userId="S::naufal.zhafran@ai.astra.co.id::b17bd00d-5357-4193-be2c-271df3555030" providerId="AD" clId="Web-{5D03C63B-99E5-7A18-E0CE-5161F222E46E}" dt="2023-10-29T05:55:58.980" v="68" actId="14100"/>
          <ac:picMkLst>
            <pc:docMk/>
            <pc:sldMk cId="3655252726" sldId="265"/>
            <ac:picMk id="10" creationId="{6FA29C5B-F32E-5387-FE95-FA5465F2894E}"/>
          </ac:picMkLst>
        </pc:picChg>
        <pc:picChg chg="add mod modCrop">
          <ac:chgData name="Naufal Zhafran Albaqi" userId="S::naufal.zhafran@ai.astra.co.id::b17bd00d-5357-4193-be2c-271df3555030" providerId="AD" clId="Web-{5D03C63B-99E5-7A18-E0CE-5161F222E46E}" dt="2023-10-29T05:56:08.184" v="71" actId="14100"/>
          <ac:picMkLst>
            <pc:docMk/>
            <pc:sldMk cId="3655252726" sldId="265"/>
            <ac:picMk id="11" creationId="{EEB4F524-337E-6C28-5B66-D853EBD3A6C9}"/>
          </ac:picMkLst>
        </pc:picChg>
        <pc:picChg chg="add mod modCrop">
          <ac:chgData name="Naufal Zhafran Albaqi" userId="S::naufal.zhafran@ai.astra.co.id::b17bd00d-5357-4193-be2c-271df3555030" providerId="AD" clId="Web-{5D03C63B-99E5-7A18-E0CE-5161F222E46E}" dt="2023-10-29T05:57:00.998" v="77" actId="14100"/>
          <ac:picMkLst>
            <pc:docMk/>
            <pc:sldMk cId="3655252726" sldId="265"/>
            <ac:picMk id="12" creationId="{41AAE32D-C9D4-3488-C81C-C8B7B3BE5CF3}"/>
          </ac:picMkLst>
        </pc:picChg>
      </pc:sldChg>
      <pc:sldChg chg="addSp modSp ord">
        <pc:chgData name="Naufal Zhafran Albaqi" userId="S::naufal.zhafran@ai.astra.co.id::b17bd00d-5357-4193-be2c-271df3555030" providerId="AD" clId="Web-{5D03C63B-99E5-7A18-E0CE-5161F222E46E}" dt="2023-10-29T06:46:40.670" v="239" actId="20577"/>
        <pc:sldMkLst>
          <pc:docMk/>
          <pc:sldMk cId="3247107723" sldId="267"/>
        </pc:sldMkLst>
        <pc:spChg chg="mod">
          <ac:chgData name="Naufal Zhafran Albaqi" userId="S::naufal.zhafran@ai.astra.co.id::b17bd00d-5357-4193-be2c-271df3555030" providerId="AD" clId="Web-{5D03C63B-99E5-7A18-E0CE-5161F222E46E}" dt="2023-10-29T06:46:40.670" v="239" actId="20577"/>
          <ac:spMkLst>
            <pc:docMk/>
            <pc:sldMk cId="3247107723" sldId="267"/>
            <ac:spMk id="15" creationId="{BE38D5C8-36DD-6F57-93ED-972912D67BDB}"/>
          </ac:spMkLst>
        </pc:spChg>
        <pc:spChg chg="mod">
          <ac:chgData name="Naufal Zhafran Albaqi" userId="S::naufal.zhafran@ai.astra.co.id::b17bd00d-5357-4193-be2c-271df3555030" providerId="AD" clId="Web-{5D03C63B-99E5-7A18-E0CE-5161F222E46E}" dt="2023-10-29T05:48:03.417" v="27" actId="1076"/>
          <ac:spMkLst>
            <pc:docMk/>
            <pc:sldMk cId="3247107723" sldId="267"/>
            <ac:spMk id="19" creationId="{842922A5-17CE-1319-22B1-DDCCA5B32667}"/>
          </ac:spMkLst>
        </pc:spChg>
        <pc:picChg chg="add mod modCrop">
          <ac:chgData name="Naufal Zhafran Albaqi" userId="S::naufal.zhafran@ai.astra.co.id::b17bd00d-5357-4193-be2c-271df3555030" providerId="AD" clId="Web-{5D03C63B-99E5-7A18-E0CE-5161F222E46E}" dt="2023-10-29T05:45:45.443" v="16" actId="14100"/>
          <ac:picMkLst>
            <pc:docMk/>
            <pc:sldMk cId="3247107723" sldId="267"/>
            <ac:picMk id="3" creationId="{6DB3B8F8-3ABD-6A91-7CF7-03210EA727C6}"/>
          </ac:picMkLst>
        </pc:picChg>
        <pc:picChg chg="add mod">
          <ac:chgData name="Naufal Zhafran Albaqi" userId="S::naufal.zhafran@ai.astra.co.id::b17bd00d-5357-4193-be2c-271df3555030" providerId="AD" clId="Web-{5D03C63B-99E5-7A18-E0CE-5161F222E46E}" dt="2023-10-29T05:48:54.840" v="30" actId="14100"/>
          <ac:picMkLst>
            <pc:docMk/>
            <pc:sldMk cId="3247107723" sldId="267"/>
            <ac:picMk id="5" creationId="{0D3F3897-6798-D4D7-7737-7113510E3166}"/>
          </ac:picMkLst>
        </pc:picChg>
        <pc:picChg chg="add mod modCrop">
          <ac:chgData name="Naufal Zhafran Albaqi" userId="S::naufal.zhafran@ai.astra.co.id::b17bd00d-5357-4193-be2c-271df3555030" providerId="AD" clId="Web-{5D03C63B-99E5-7A18-E0CE-5161F222E46E}" dt="2023-10-29T05:49:47.155" v="37" actId="14100"/>
          <ac:picMkLst>
            <pc:docMk/>
            <pc:sldMk cId="3247107723" sldId="267"/>
            <ac:picMk id="8" creationId="{853B06A4-41F5-4D2E-4F13-1039159252A7}"/>
          </ac:picMkLst>
        </pc:picChg>
      </pc:sldChg>
      <pc:sldChg chg="add ord replId">
        <pc:chgData name="Naufal Zhafran Albaqi" userId="S::naufal.zhafran@ai.astra.co.id::b17bd00d-5357-4193-be2c-271df3555030" providerId="AD" clId="Web-{5D03C63B-99E5-7A18-E0CE-5161F222E46E}" dt="2023-10-29T06:44:11.057" v="195"/>
        <pc:sldMkLst>
          <pc:docMk/>
          <pc:sldMk cId="2088941459" sldId="268"/>
        </pc:sldMkLst>
      </pc:sldChg>
      <pc:sldChg chg="add del replId">
        <pc:chgData name="Naufal Zhafran Albaqi" userId="S::naufal.zhafran@ai.astra.co.id::b17bd00d-5357-4193-be2c-271df3555030" providerId="AD" clId="Web-{5D03C63B-99E5-7A18-E0CE-5161F222E46E}" dt="2023-10-29T05:55:52.324" v="67"/>
        <pc:sldMkLst>
          <pc:docMk/>
          <pc:sldMk cId="2743279106" sldId="268"/>
        </pc:sldMkLst>
      </pc:sldChg>
      <pc:sldChg chg="modSp add del replId">
        <pc:chgData name="Naufal Zhafran Albaqi" userId="S::naufal.zhafran@ai.astra.co.id::b17bd00d-5357-4193-be2c-271df3555030" providerId="AD" clId="Web-{5D03C63B-99E5-7A18-E0CE-5161F222E46E}" dt="2023-10-29T06:44:27.370" v="196"/>
        <pc:sldMkLst>
          <pc:docMk/>
          <pc:sldMk cId="3258968632" sldId="269"/>
        </pc:sldMkLst>
        <pc:spChg chg="mod">
          <ac:chgData name="Naufal Zhafran Albaqi" userId="S::naufal.zhafran@ai.astra.co.id::b17bd00d-5357-4193-be2c-271df3555030" providerId="AD" clId="Web-{5D03C63B-99E5-7A18-E0CE-5161F222E46E}" dt="2023-10-29T06:42:00.445" v="167" actId="20577"/>
          <ac:spMkLst>
            <pc:docMk/>
            <pc:sldMk cId="3258968632" sldId="269"/>
            <ac:spMk id="3" creationId="{FFF331E5-9CED-9B48-26A4-77FD06765457}"/>
          </ac:spMkLst>
        </pc:spChg>
      </pc:sldChg>
      <pc:sldChg chg="modSp add ord replId">
        <pc:chgData name="Naufal Zhafran Albaqi" userId="S::naufal.zhafran@ai.astra.co.id::b17bd00d-5357-4193-be2c-271df3555030" providerId="AD" clId="Web-{5D03C63B-99E5-7A18-E0CE-5161F222E46E}" dt="2023-10-29T06:42:54.618" v="192" actId="20577"/>
        <pc:sldMkLst>
          <pc:docMk/>
          <pc:sldMk cId="1496294413" sldId="270"/>
        </pc:sldMkLst>
        <pc:spChg chg="mod">
          <ac:chgData name="Naufal Zhafran Albaqi" userId="S::naufal.zhafran@ai.astra.co.id::b17bd00d-5357-4193-be2c-271df3555030" providerId="AD" clId="Web-{5D03C63B-99E5-7A18-E0CE-5161F222E46E}" dt="2023-10-29T06:42:54.618" v="192" actId="20577"/>
          <ac:spMkLst>
            <pc:docMk/>
            <pc:sldMk cId="1496294413" sldId="270"/>
            <ac:spMk id="3" creationId="{FFF331E5-9CED-9B48-26A4-77FD06765457}"/>
          </ac:spMkLst>
        </pc:spChg>
      </pc:sldChg>
      <pc:sldChg chg="add replId">
        <pc:chgData name="Naufal Zhafran Albaqi" userId="S::naufal.zhafran@ai.astra.co.id::b17bd00d-5357-4193-be2c-271df3555030" providerId="AD" clId="Web-{5D03C63B-99E5-7A18-E0CE-5161F222E46E}" dt="2023-10-29T06:42:57.399" v="193"/>
        <pc:sldMkLst>
          <pc:docMk/>
          <pc:sldMk cId="42919055" sldId="271"/>
        </pc:sldMkLst>
      </pc:sldChg>
    </pc:docChg>
  </pc:docChgLst>
  <pc:docChgLst>
    <pc:chgData name="Naufal Zhafran Albaqi" userId="S::naufal.zhafran@ai.astra.co.id::b17bd00d-5357-4193-be2c-271df3555030" providerId="AD" clId="Web-{8B013158-0972-5855-19FB-2C57903EEE12}"/>
    <pc:docChg chg="addSld delSld modSld sldOrd">
      <pc:chgData name="Naufal Zhafran Albaqi" userId="S::naufal.zhafran@ai.astra.co.id::b17bd00d-5357-4193-be2c-271df3555030" providerId="AD" clId="Web-{8B013158-0972-5855-19FB-2C57903EEE12}" dt="2023-11-30T09:17:44.223" v="1160"/>
      <pc:docMkLst>
        <pc:docMk/>
      </pc:docMkLst>
      <pc:sldChg chg="addSp delSp modSp">
        <pc:chgData name="Naufal Zhafran Albaqi" userId="S::naufal.zhafran@ai.astra.co.id::b17bd00d-5357-4193-be2c-271df3555030" providerId="AD" clId="Web-{8B013158-0972-5855-19FB-2C57903EEE12}" dt="2023-11-30T06:00:54.039" v="107" actId="14100"/>
        <pc:sldMkLst>
          <pc:docMk/>
          <pc:sldMk cId="2453167751" sldId="279"/>
        </pc:sldMkLst>
        <pc:spChg chg="mod">
          <ac:chgData name="Naufal Zhafran Albaqi" userId="S::naufal.zhafran@ai.astra.co.id::b17bd00d-5357-4193-be2c-271df3555030" providerId="AD" clId="Web-{8B013158-0972-5855-19FB-2C57903EEE12}" dt="2023-11-30T05:58:25.723" v="62" actId="20577"/>
          <ac:spMkLst>
            <pc:docMk/>
            <pc:sldMk cId="2453167751" sldId="279"/>
            <ac:spMk id="3" creationId="{FFF331E5-9CED-9B48-26A4-77FD06765457}"/>
          </ac:spMkLst>
        </pc:spChg>
        <pc:spChg chg="mod">
          <ac:chgData name="Naufal Zhafran Albaqi" userId="S::naufal.zhafran@ai.astra.co.id::b17bd00d-5357-4193-be2c-271df3555030" providerId="AD" clId="Web-{8B013158-0972-5855-19FB-2C57903EEE12}" dt="2023-11-30T06:00:20.179" v="102" actId="20577"/>
          <ac:spMkLst>
            <pc:docMk/>
            <pc:sldMk cId="2453167751" sldId="279"/>
            <ac:spMk id="17" creationId="{A4DBD2F2-FF5D-0822-4504-36B48E870CF4}"/>
          </ac:spMkLst>
        </pc:spChg>
        <pc:picChg chg="add mod">
          <ac:chgData name="Naufal Zhafran Albaqi" userId="S::naufal.zhafran@ai.astra.co.id::b17bd00d-5357-4193-be2c-271df3555030" providerId="AD" clId="Web-{8B013158-0972-5855-19FB-2C57903EEE12}" dt="2023-11-30T06:00:54.039" v="107" actId="14100"/>
          <ac:picMkLst>
            <pc:docMk/>
            <pc:sldMk cId="2453167751" sldId="279"/>
            <ac:picMk id="6" creationId="{82B8D55B-3CFE-FA9A-33D6-C4E4CECED3DE}"/>
          </ac:picMkLst>
        </pc:picChg>
        <pc:picChg chg="del">
          <ac:chgData name="Naufal Zhafran Albaqi" userId="S::naufal.zhafran@ai.astra.co.id::b17bd00d-5357-4193-be2c-271df3555030" providerId="AD" clId="Web-{8B013158-0972-5855-19FB-2C57903EEE12}" dt="2023-11-30T05:58:29.833" v="63"/>
          <ac:picMkLst>
            <pc:docMk/>
            <pc:sldMk cId="2453167751" sldId="279"/>
            <ac:picMk id="7" creationId="{59B0B894-D75C-3671-B328-92ABD9E8BCCD}"/>
          </ac:picMkLst>
        </pc:picChg>
      </pc:sldChg>
      <pc:sldChg chg="addSp delSp modSp ord">
        <pc:chgData name="Naufal Zhafran Albaqi" userId="S::naufal.zhafran@ai.astra.co.id::b17bd00d-5357-4193-be2c-271df3555030" providerId="AD" clId="Web-{8B013158-0972-5855-19FB-2C57903EEE12}" dt="2023-11-30T06:25:00.965" v="278"/>
        <pc:sldMkLst>
          <pc:docMk/>
          <pc:sldMk cId="3996843514" sldId="307"/>
        </pc:sldMkLst>
        <pc:spChg chg="add mod">
          <ac:chgData name="Naufal Zhafran Albaqi" userId="S::naufal.zhafran@ai.astra.co.id::b17bd00d-5357-4193-be2c-271df3555030" providerId="AD" clId="Web-{8B013158-0972-5855-19FB-2C57903EEE12}" dt="2023-11-30T05:56:20.533" v="25" actId="14100"/>
          <ac:spMkLst>
            <pc:docMk/>
            <pc:sldMk cId="3996843514" sldId="307"/>
            <ac:spMk id="6" creationId="{87990CD0-3162-43E8-4F3D-602DC6378AAC}"/>
          </ac:spMkLst>
        </pc:spChg>
        <pc:spChg chg="add mod">
          <ac:chgData name="Naufal Zhafran Albaqi" userId="S::naufal.zhafran@ai.astra.co.id::b17bd00d-5357-4193-be2c-271df3555030" providerId="AD" clId="Web-{8B013158-0972-5855-19FB-2C57903EEE12}" dt="2023-11-30T05:57:27.816" v="35" actId="14100"/>
          <ac:spMkLst>
            <pc:docMk/>
            <pc:sldMk cId="3996843514" sldId="307"/>
            <ac:spMk id="9" creationId="{97148DAF-08B6-E37B-DBA0-2712C2B75F5E}"/>
          </ac:spMkLst>
        </pc:spChg>
        <pc:spChg chg="del">
          <ac:chgData name="Naufal Zhafran Albaqi" userId="S::naufal.zhafran@ai.astra.co.id::b17bd00d-5357-4193-be2c-271df3555030" providerId="AD" clId="Web-{8B013158-0972-5855-19FB-2C57903EEE12}" dt="2023-11-30T05:55:10.218" v="13"/>
          <ac:spMkLst>
            <pc:docMk/>
            <pc:sldMk cId="3996843514" sldId="307"/>
            <ac:spMk id="14" creationId="{EAB74C26-D8F7-2D38-8749-DD41C3816EF1}"/>
          </ac:spMkLst>
        </pc:spChg>
        <pc:spChg chg="mod ord">
          <ac:chgData name="Naufal Zhafran Albaqi" userId="S::naufal.zhafran@ai.astra.co.id::b17bd00d-5357-4193-be2c-271df3555030" providerId="AD" clId="Web-{8B013158-0972-5855-19FB-2C57903EEE12}" dt="2023-11-30T05:55:03.578" v="10" actId="14100"/>
          <ac:spMkLst>
            <pc:docMk/>
            <pc:sldMk cId="3996843514" sldId="307"/>
            <ac:spMk id="16" creationId="{EBB115FE-7182-5FE4-C84D-88691F08ADC8}"/>
          </ac:spMkLst>
        </pc:spChg>
        <pc:spChg chg="del">
          <ac:chgData name="Naufal Zhafran Albaqi" userId="S::naufal.zhafran@ai.astra.co.id::b17bd00d-5357-4193-be2c-271df3555030" providerId="AD" clId="Web-{8B013158-0972-5855-19FB-2C57903EEE12}" dt="2023-11-30T05:54:43.515" v="4"/>
          <ac:spMkLst>
            <pc:docMk/>
            <pc:sldMk cId="3996843514" sldId="307"/>
            <ac:spMk id="17" creationId="{A4DBD2F2-FF5D-0822-4504-36B48E870CF4}"/>
          </ac:spMkLst>
        </pc:spChg>
        <pc:spChg chg="del">
          <ac:chgData name="Naufal Zhafran Albaqi" userId="S::naufal.zhafran@ai.astra.co.id::b17bd00d-5357-4193-be2c-271df3555030" providerId="AD" clId="Web-{8B013158-0972-5855-19FB-2C57903EEE12}" dt="2023-11-30T05:55:09.343" v="12"/>
          <ac:spMkLst>
            <pc:docMk/>
            <pc:sldMk cId="3996843514" sldId="307"/>
            <ac:spMk id="19" creationId="{422B0E65-D1DF-BDE9-48C6-0D5A910E45EB}"/>
          </ac:spMkLst>
        </pc:spChg>
        <pc:picChg chg="mod">
          <ac:chgData name="Naufal Zhafran Albaqi" userId="S::naufal.zhafran@ai.astra.co.id::b17bd00d-5357-4193-be2c-271df3555030" providerId="AD" clId="Web-{8B013158-0972-5855-19FB-2C57903EEE12}" dt="2023-11-30T05:54:47.937" v="6" actId="14100"/>
          <ac:picMkLst>
            <pc:docMk/>
            <pc:sldMk cId="3996843514" sldId="307"/>
            <ac:picMk id="3" creationId="{707B89C2-614A-A9D9-4DAD-2A29BD26D821}"/>
          </ac:picMkLst>
        </pc:picChg>
        <pc:picChg chg="add mod">
          <ac:chgData name="Naufal Zhafran Albaqi" userId="S::naufal.zhafran@ai.astra.co.id::b17bd00d-5357-4193-be2c-271df3555030" providerId="AD" clId="Web-{8B013158-0972-5855-19FB-2C57903EEE12}" dt="2023-11-30T05:55:52.595" v="20" actId="14100"/>
          <ac:picMkLst>
            <pc:docMk/>
            <pc:sldMk cId="3996843514" sldId="307"/>
            <ac:picMk id="4" creationId="{787F9588-77AF-224D-A212-32927215AA2A}"/>
          </ac:picMkLst>
        </pc:picChg>
        <pc:picChg chg="del">
          <ac:chgData name="Naufal Zhafran Albaqi" userId="S::naufal.zhafran@ai.astra.co.id::b17bd00d-5357-4193-be2c-271df3555030" providerId="AD" clId="Web-{8B013158-0972-5855-19FB-2C57903EEE12}" dt="2023-11-30T05:54:45.109" v="5"/>
          <ac:picMkLst>
            <pc:docMk/>
            <pc:sldMk cId="3996843514" sldId="307"/>
            <ac:picMk id="7" creationId="{47BB4B47-7F0A-53D7-2F27-10E9FF116669}"/>
          </ac:picMkLst>
        </pc:picChg>
        <pc:picChg chg="add mod">
          <ac:chgData name="Naufal Zhafran Albaqi" userId="S::naufal.zhafran@ai.astra.co.id::b17bd00d-5357-4193-be2c-271df3555030" providerId="AD" clId="Web-{8B013158-0972-5855-19FB-2C57903EEE12}" dt="2023-11-30T05:57:12.315" v="32"/>
          <ac:picMkLst>
            <pc:docMk/>
            <pc:sldMk cId="3996843514" sldId="307"/>
            <ac:picMk id="8" creationId="{E810ACF8-F9C9-46FE-7591-E4CB0DED6786}"/>
          </ac:picMkLst>
        </pc:picChg>
        <pc:picChg chg="del">
          <ac:chgData name="Naufal Zhafran Albaqi" userId="S::naufal.zhafran@ai.astra.co.id::b17bd00d-5357-4193-be2c-271df3555030" providerId="AD" clId="Web-{8B013158-0972-5855-19FB-2C57903EEE12}" dt="2023-11-30T05:55:07.859" v="11"/>
          <ac:picMkLst>
            <pc:docMk/>
            <pc:sldMk cId="3996843514" sldId="307"/>
            <ac:picMk id="18" creationId="{769D6BD1-06F2-C2A6-84D7-D0579948B80B}"/>
          </ac:picMkLst>
        </pc:picChg>
      </pc:sldChg>
      <pc:sldChg chg="modSp add replId">
        <pc:chgData name="Naufal Zhafran Albaqi" userId="S::naufal.zhafran@ai.astra.co.id::b17bd00d-5357-4193-be2c-271df3555030" providerId="AD" clId="Web-{8B013158-0972-5855-19FB-2C57903EEE12}" dt="2023-11-30T05:58:07.723" v="43" actId="20577"/>
        <pc:sldMkLst>
          <pc:docMk/>
          <pc:sldMk cId="1119711403" sldId="308"/>
        </pc:sldMkLst>
        <pc:spChg chg="mod">
          <ac:chgData name="Naufal Zhafran Albaqi" userId="S::naufal.zhafran@ai.astra.co.id::b17bd00d-5357-4193-be2c-271df3555030" providerId="AD" clId="Web-{8B013158-0972-5855-19FB-2C57903EEE12}" dt="2023-11-30T05:58:07.723" v="43" actId="20577"/>
          <ac:spMkLst>
            <pc:docMk/>
            <pc:sldMk cId="1119711403" sldId="308"/>
            <ac:spMk id="3" creationId="{FFF331E5-9CED-9B48-26A4-77FD06765457}"/>
          </ac:spMkLst>
        </pc:spChg>
      </pc:sldChg>
      <pc:sldChg chg="addSp delSp modSp add replId">
        <pc:chgData name="Naufal Zhafran Albaqi" userId="S::naufal.zhafran@ai.astra.co.id::b17bd00d-5357-4193-be2c-271df3555030" providerId="AD" clId="Web-{8B013158-0972-5855-19FB-2C57903EEE12}" dt="2023-11-30T06:09:40.271" v="222" actId="14100"/>
        <pc:sldMkLst>
          <pc:docMk/>
          <pc:sldMk cId="2121870862" sldId="309"/>
        </pc:sldMkLst>
        <pc:spChg chg="add mod">
          <ac:chgData name="Naufal Zhafran Albaqi" userId="S::naufal.zhafran@ai.astra.co.id::b17bd00d-5357-4193-be2c-271df3555030" providerId="AD" clId="Web-{8B013158-0972-5855-19FB-2C57903EEE12}" dt="2023-11-30T06:09:40.271" v="222" actId="14100"/>
          <ac:spMkLst>
            <pc:docMk/>
            <pc:sldMk cId="2121870862" sldId="309"/>
            <ac:spMk id="3" creationId="{0B5E2320-D5A3-BF25-48EF-0F9D357B804F}"/>
          </ac:spMkLst>
        </pc:spChg>
        <pc:spChg chg="del">
          <ac:chgData name="Naufal Zhafran Albaqi" userId="S::naufal.zhafran@ai.astra.co.id::b17bd00d-5357-4193-be2c-271df3555030" providerId="AD" clId="Web-{8B013158-0972-5855-19FB-2C57903EEE12}" dt="2023-11-30T06:01:06.899" v="109"/>
          <ac:spMkLst>
            <pc:docMk/>
            <pc:sldMk cId="2121870862" sldId="309"/>
            <ac:spMk id="3" creationId="{FFF331E5-9CED-9B48-26A4-77FD06765457}"/>
          </ac:spMkLst>
        </pc:spChg>
        <pc:spChg chg="mod">
          <ac:chgData name="Naufal Zhafran Albaqi" userId="S::naufal.zhafran@ai.astra.co.id::b17bd00d-5357-4193-be2c-271df3555030" providerId="AD" clId="Web-{8B013158-0972-5855-19FB-2C57903EEE12}" dt="2023-11-30T06:02:10.557" v="192" actId="14100"/>
          <ac:spMkLst>
            <pc:docMk/>
            <pc:sldMk cId="2121870862" sldId="309"/>
            <ac:spMk id="5" creationId="{99E9B3D0-BE62-DBED-229D-AA5A852F94ED}"/>
          </ac:spMkLst>
        </pc:spChg>
        <pc:spChg chg="add mod">
          <ac:chgData name="Naufal Zhafran Albaqi" userId="S::naufal.zhafran@ai.astra.co.id::b17bd00d-5357-4193-be2c-271df3555030" providerId="AD" clId="Web-{8B013158-0972-5855-19FB-2C57903EEE12}" dt="2023-11-30T06:04:01.309" v="208" actId="14100"/>
          <ac:spMkLst>
            <pc:docMk/>
            <pc:sldMk cId="2121870862" sldId="309"/>
            <ac:spMk id="9" creationId="{5E43312E-A389-646E-2018-4A51233F8C7D}"/>
          </ac:spMkLst>
        </pc:spChg>
        <pc:spChg chg="add mod">
          <ac:chgData name="Naufal Zhafran Albaqi" userId="S::naufal.zhafran@ai.astra.co.id::b17bd00d-5357-4193-be2c-271df3555030" providerId="AD" clId="Web-{8B013158-0972-5855-19FB-2C57903EEE12}" dt="2023-11-30T06:04:25.122" v="211" actId="14100"/>
          <ac:spMkLst>
            <pc:docMk/>
            <pc:sldMk cId="2121870862" sldId="309"/>
            <ac:spMk id="11" creationId="{5FA29343-BA60-DCF8-667D-E1FF6C283575}"/>
          </ac:spMkLst>
        </pc:spChg>
        <pc:spChg chg="del mod">
          <ac:chgData name="Naufal Zhafran Albaqi" userId="S::naufal.zhafran@ai.astra.co.id::b17bd00d-5357-4193-be2c-271df3555030" providerId="AD" clId="Web-{8B013158-0972-5855-19FB-2C57903EEE12}" dt="2023-11-30T06:03:23.121" v="205"/>
          <ac:spMkLst>
            <pc:docMk/>
            <pc:sldMk cId="2121870862" sldId="309"/>
            <ac:spMk id="17" creationId="{A4DBD2F2-FF5D-0822-4504-36B48E870CF4}"/>
          </ac:spMkLst>
        </pc:spChg>
        <pc:picChg chg="del">
          <ac:chgData name="Naufal Zhafran Albaqi" userId="S::naufal.zhafran@ai.astra.co.id::b17bd00d-5357-4193-be2c-271df3555030" providerId="AD" clId="Web-{8B013158-0972-5855-19FB-2C57903EEE12}" dt="2023-11-30T06:02:12.229" v="193"/>
          <ac:picMkLst>
            <pc:docMk/>
            <pc:sldMk cId="2121870862" sldId="309"/>
            <ac:picMk id="4" creationId="{295DFC49-74AF-941D-9ADE-40E06BA9695C}"/>
          </ac:picMkLst>
        </pc:picChg>
        <pc:picChg chg="del">
          <ac:chgData name="Naufal Zhafran Albaqi" userId="S::naufal.zhafran@ai.astra.co.id::b17bd00d-5357-4193-be2c-271df3555030" providerId="AD" clId="Web-{8B013158-0972-5855-19FB-2C57903EEE12}" dt="2023-11-30T06:03:15.511" v="203"/>
          <ac:picMkLst>
            <pc:docMk/>
            <pc:sldMk cId="2121870862" sldId="309"/>
            <ac:picMk id="6" creationId="{82B8D55B-3CFE-FA9A-33D6-C4E4CECED3DE}"/>
          </ac:picMkLst>
        </pc:picChg>
        <pc:picChg chg="add mod">
          <ac:chgData name="Naufal Zhafran Albaqi" userId="S::naufal.zhafran@ai.astra.co.id::b17bd00d-5357-4193-be2c-271df3555030" providerId="AD" clId="Web-{8B013158-0972-5855-19FB-2C57903EEE12}" dt="2023-11-30T06:03:10.839" v="202" actId="14100"/>
          <ac:picMkLst>
            <pc:docMk/>
            <pc:sldMk cId="2121870862" sldId="309"/>
            <ac:picMk id="7" creationId="{820D7E69-4856-DB67-31B8-2FDA5705C145}"/>
          </ac:picMkLst>
        </pc:picChg>
        <pc:picChg chg="add mod">
          <ac:chgData name="Naufal Zhafran Albaqi" userId="S::naufal.zhafran@ai.astra.co.id::b17bd00d-5357-4193-be2c-271df3555030" providerId="AD" clId="Web-{8B013158-0972-5855-19FB-2C57903EEE12}" dt="2023-11-30T06:05:06.952" v="219" actId="14100"/>
          <ac:picMkLst>
            <pc:docMk/>
            <pc:sldMk cId="2121870862" sldId="309"/>
            <ac:picMk id="12" creationId="{5E1FD7B6-FA55-F668-2FF7-178925E5F7A8}"/>
          </ac:picMkLst>
        </pc:picChg>
      </pc:sldChg>
      <pc:sldChg chg="addSp delSp modSp add ord replId">
        <pc:chgData name="Naufal Zhafran Albaqi" userId="S::naufal.zhafran@ai.astra.co.id::b17bd00d-5357-4193-be2c-271df3555030" providerId="AD" clId="Web-{8B013158-0972-5855-19FB-2C57903EEE12}" dt="2023-11-30T06:37:03.092" v="449" actId="1076"/>
        <pc:sldMkLst>
          <pc:docMk/>
          <pc:sldMk cId="3702268145" sldId="310"/>
        </pc:sldMkLst>
        <pc:spChg chg="mod">
          <ac:chgData name="Naufal Zhafran Albaqi" userId="S::naufal.zhafran@ai.astra.co.id::b17bd00d-5357-4193-be2c-271df3555030" providerId="AD" clId="Web-{8B013158-0972-5855-19FB-2C57903EEE12}" dt="2023-11-30T06:22:23.899" v="235" actId="20577"/>
          <ac:spMkLst>
            <pc:docMk/>
            <pc:sldMk cId="3702268145" sldId="310"/>
            <ac:spMk id="3" creationId="{FFF331E5-9CED-9B48-26A4-77FD06765457}"/>
          </ac:spMkLst>
        </pc:spChg>
        <pc:spChg chg="mod">
          <ac:chgData name="Naufal Zhafran Albaqi" userId="S::naufal.zhafran@ai.astra.co.id::b17bd00d-5357-4193-be2c-271df3555030" providerId="AD" clId="Web-{8B013158-0972-5855-19FB-2C57903EEE12}" dt="2023-11-30T06:22:37.352" v="266" actId="20577"/>
          <ac:spMkLst>
            <pc:docMk/>
            <pc:sldMk cId="3702268145" sldId="310"/>
            <ac:spMk id="5" creationId="{99E9B3D0-BE62-DBED-229D-AA5A852F94ED}"/>
          </ac:spMkLst>
        </pc:spChg>
        <pc:spChg chg="add mod">
          <ac:chgData name="Naufal Zhafran Albaqi" userId="S::naufal.zhafran@ai.astra.co.id::b17bd00d-5357-4193-be2c-271df3555030" providerId="AD" clId="Web-{8B013158-0972-5855-19FB-2C57903EEE12}" dt="2023-11-30T06:30:14.035" v="323" actId="1076"/>
          <ac:spMkLst>
            <pc:docMk/>
            <pc:sldMk cId="3702268145" sldId="310"/>
            <ac:spMk id="10" creationId="{2B9592C1-3533-DBEB-6B5A-B618D624B8D0}"/>
          </ac:spMkLst>
        </pc:spChg>
        <pc:spChg chg="add mod">
          <ac:chgData name="Naufal Zhafran Albaqi" userId="S::naufal.zhafran@ai.astra.co.id::b17bd00d-5357-4193-be2c-271df3555030" providerId="AD" clId="Web-{8B013158-0972-5855-19FB-2C57903EEE12}" dt="2023-11-30T06:30:39.223" v="326" actId="1076"/>
          <ac:spMkLst>
            <pc:docMk/>
            <pc:sldMk cId="3702268145" sldId="310"/>
            <ac:spMk id="12" creationId="{2FB76C7E-4532-80A5-B711-996F2B196FB4}"/>
          </ac:spMkLst>
        </pc:spChg>
        <pc:spChg chg="add mod">
          <ac:chgData name="Naufal Zhafran Albaqi" userId="S::naufal.zhafran@ai.astra.co.id::b17bd00d-5357-4193-be2c-271df3555030" providerId="AD" clId="Web-{8B013158-0972-5855-19FB-2C57903EEE12}" dt="2023-11-30T06:30:28.645" v="325" actId="1076"/>
          <ac:spMkLst>
            <pc:docMk/>
            <pc:sldMk cId="3702268145" sldId="310"/>
            <ac:spMk id="13" creationId="{DC5013BB-D7F2-AEDD-881B-169B4F3056EA}"/>
          </ac:spMkLst>
        </pc:spChg>
        <pc:spChg chg="add mod">
          <ac:chgData name="Naufal Zhafran Albaqi" userId="S::naufal.zhafran@ai.astra.co.id::b17bd00d-5357-4193-be2c-271df3555030" providerId="AD" clId="Web-{8B013158-0972-5855-19FB-2C57903EEE12}" dt="2023-11-30T06:37:03.092" v="449" actId="1076"/>
          <ac:spMkLst>
            <pc:docMk/>
            <pc:sldMk cId="3702268145" sldId="310"/>
            <ac:spMk id="14" creationId="{4C3A782D-3180-46AA-0F1A-692D0F52434A}"/>
          </ac:spMkLst>
        </pc:spChg>
        <pc:spChg chg="add mod">
          <ac:chgData name="Naufal Zhafran Albaqi" userId="S::naufal.zhafran@ai.astra.co.id::b17bd00d-5357-4193-be2c-271df3555030" providerId="AD" clId="Web-{8B013158-0972-5855-19FB-2C57903EEE12}" dt="2023-11-30T06:33:50.993" v="421" actId="1076"/>
          <ac:spMkLst>
            <pc:docMk/>
            <pc:sldMk cId="3702268145" sldId="310"/>
            <ac:spMk id="16" creationId="{EB29848E-4D8B-E4FE-23C3-DD4303CF1E3B}"/>
          </ac:spMkLst>
        </pc:spChg>
        <pc:spChg chg="del">
          <ac:chgData name="Naufal Zhafran Albaqi" userId="S::naufal.zhafran@ai.astra.co.id::b17bd00d-5357-4193-be2c-271df3555030" providerId="AD" clId="Web-{8B013158-0972-5855-19FB-2C57903EEE12}" dt="2023-11-30T06:24:36.011" v="271"/>
          <ac:spMkLst>
            <pc:docMk/>
            <pc:sldMk cId="3702268145" sldId="310"/>
            <ac:spMk id="17" creationId="{A4DBD2F2-FF5D-0822-4504-36B48E870CF4}"/>
          </ac:spMkLst>
        </pc:spChg>
        <pc:spChg chg="add mod">
          <ac:chgData name="Naufal Zhafran Albaqi" userId="S::naufal.zhafran@ai.astra.co.id::b17bd00d-5357-4193-be2c-271df3555030" providerId="AD" clId="Web-{8B013158-0972-5855-19FB-2C57903EEE12}" dt="2023-11-30T06:34:51.917" v="434" actId="14100"/>
          <ac:spMkLst>
            <pc:docMk/>
            <pc:sldMk cId="3702268145" sldId="310"/>
            <ac:spMk id="18" creationId="{91C7A208-F808-1802-53F6-38F8A4313201}"/>
          </ac:spMkLst>
        </pc:spChg>
        <pc:spChg chg="add mod">
          <ac:chgData name="Naufal Zhafran Albaqi" userId="S::naufal.zhafran@ai.astra.co.id::b17bd00d-5357-4193-be2c-271df3555030" providerId="AD" clId="Web-{8B013158-0972-5855-19FB-2C57903EEE12}" dt="2023-11-30T06:36:48.841" v="448" actId="1076"/>
          <ac:spMkLst>
            <pc:docMk/>
            <pc:sldMk cId="3702268145" sldId="310"/>
            <ac:spMk id="20" creationId="{E716F73F-6882-7E56-3F95-B5CE78339C7F}"/>
          </ac:spMkLst>
        </pc:spChg>
        <pc:picChg chg="del">
          <ac:chgData name="Naufal Zhafran Albaqi" userId="S::naufal.zhafran@ai.astra.co.id::b17bd00d-5357-4193-be2c-271df3555030" providerId="AD" clId="Web-{8B013158-0972-5855-19FB-2C57903EEE12}" dt="2023-11-30T06:22:39.649" v="267"/>
          <ac:picMkLst>
            <pc:docMk/>
            <pc:sldMk cId="3702268145" sldId="310"/>
            <ac:picMk id="4" creationId="{295DFC49-74AF-941D-9ADE-40E06BA9695C}"/>
          </ac:picMkLst>
        </pc:picChg>
        <pc:picChg chg="add mod">
          <ac:chgData name="Naufal Zhafran Albaqi" userId="S::naufal.zhafran@ai.astra.co.id::b17bd00d-5357-4193-be2c-271df3555030" providerId="AD" clId="Web-{8B013158-0972-5855-19FB-2C57903EEE12}" dt="2023-11-30T06:30:08.675" v="322" actId="14100"/>
          <ac:picMkLst>
            <pc:docMk/>
            <pc:sldMk cId="3702268145" sldId="310"/>
            <ac:picMk id="6" creationId="{35FDE04B-1242-0646-55A7-752125778B20}"/>
          </ac:picMkLst>
        </pc:picChg>
        <pc:picChg chg="del">
          <ac:chgData name="Naufal Zhafran Albaqi" userId="S::naufal.zhafran@ai.astra.co.id::b17bd00d-5357-4193-be2c-271df3555030" providerId="AD" clId="Web-{8B013158-0972-5855-19FB-2C57903EEE12}" dt="2023-11-30T06:24:34.730" v="270"/>
          <ac:picMkLst>
            <pc:docMk/>
            <pc:sldMk cId="3702268145" sldId="310"/>
            <ac:picMk id="7" creationId="{59B0B894-D75C-3671-B328-92ABD9E8BCCD}"/>
          </ac:picMkLst>
        </pc:picChg>
        <pc:picChg chg="add del mod">
          <ac:chgData name="Naufal Zhafran Albaqi" userId="S::naufal.zhafran@ai.astra.co.id::b17bd00d-5357-4193-be2c-271df3555030" providerId="AD" clId="Web-{8B013158-0972-5855-19FB-2C57903EEE12}" dt="2023-11-30T06:25:27.528" v="281"/>
          <ac:picMkLst>
            <pc:docMk/>
            <pc:sldMk cId="3702268145" sldId="310"/>
            <ac:picMk id="8" creationId="{8FF5ECFA-9629-8605-8F3A-6FC7D238817E}"/>
          </ac:picMkLst>
        </pc:picChg>
        <pc:picChg chg="add mod">
          <ac:chgData name="Naufal Zhafran Albaqi" userId="S::naufal.zhafran@ai.astra.co.id::b17bd00d-5357-4193-be2c-271df3555030" providerId="AD" clId="Web-{8B013158-0972-5855-19FB-2C57903EEE12}" dt="2023-11-30T06:36:25.763" v="446" actId="14100"/>
          <ac:picMkLst>
            <pc:docMk/>
            <pc:sldMk cId="3702268145" sldId="310"/>
            <ac:picMk id="11" creationId="{F3CBE26D-B939-B9D9-9456-F5CA7B1CE09B}"/>
          </ac:picMkLst>
        </pc:picChg>
        <pc:picChg chg="add mod">
          <ac:chgData name="Naufal Zhafran Albaqi" userId="S::naufal.zhafran@ai.astra.co.id::b17bd00d-5357-4193-be2c-271df3555030" providerId="AD" clId="Web-{8B013158-0972-5855-19FB-2C57903EEE12}" dt="2023-11-30T06:34:27.213" v="429" actId="14100"/>
          <ac:picMkLst>
            <pc:docMk/>
            <pc:sldMk cId="3702268145" sldId="310"/>
            <ac:picMk id="15" creationId="{C88B4CFF-6F06-7E99-8D3C-48A204EB5247}"/>
          </ac:picMkLst>
        </pc:picChg>
        <pc:picChg chg="add mod modCrop">
          <ac:chgData name="Naufal Zhafran Albaqi" userId="S::naufal.zhafran@ai.astra.co.id::b17bd00d-5357-4193-be2c-271df3555030" providerId="AD" clId="Web-{8B013158-0972-5855-19FB-2C57903EEE12}" dt="2023-11-30T06:36:22.169" v="445" actId="14100"/>
          <ac:picMkLst>
            <pc:docMk/>
            <pc:sldMk cId="3702268145" sldId="310"/>
            <ac:picMk id="19" creationId="{40BAD2C7-8C76-074D-9DFB-864999564EDD}"/>
          </ac:picMkLst>
        </pc:picChg>
      </pc:sldChg>
      <pc:sldChg chg="delSp modSp add replId">
        <pc:chgData name="Naufal Zhafran Albaqi" userId="S::naufal.zhafran@ai.astra.co.id::b17bd00d-5357-4193-be2c-271df3555030" providerId="AD" clId="Web-{8B013158-0972-5855-19FB-2C57903EEE12}" dt="2023-11-30T06:29:47.394" v="315" actId="20577"/>
        <pc:sldMkLst>
          <pc:docMk/>
          <pc:sldMk cId="3846308395" sldId="311"/>
        </pc:sldMkLst>
        <pc:spChg chg="del">
          <ac:chgData name="Naufal Zhafran Albaqi" userId="S::naufal.zhafran@ai.astra.co.id::b17bd00d-5357-4193-be2c-271df3555030" providerId="AD" clId="Web-{8B013158-0972-5855-19FB-2C57903EEE12}" dt="2023-11-30T06:29:07.393" v="311"/>
          <ac:spMkLst>
            <pc:docMk/>
            <pc:sldMk cId="3846308395" sldId="311"/>
            <ac:spMk id="3" creationId="{FFF331E5-9CED-9B48-26A4-77FD06765457}"/>
          </ac:spMkLst>
        </pc:spChg>
        <pc:spChg chg="mod">
          <ac:chgData name="Naufal Zhafran Albaqi" userId="S::naufal.zhafran@ai.astra.co.id::b17bd00d-5357-4193-be2c-271df3555030" providerId="AD" clId="Web-{8B013158-0972-5855-19FB-2C57903EEE12}" dt="2023-11-30T06:29:47.394" v="315" actId="20577"/>
          <ac:spMkLst>
            <pc:docMk/>
            <pc:sldMk cId="3846308395" sldId="311"/>
            <ac:spMk id="5" creationId="{99E9B3D0-BE62-DBED-229D-AA5A852F94ED}"/>
          </ac:spMkLst>
        </pc:spChg>
      </pc:sldChg>
      <pc:sldChg chg="addSp delSp modSp add replId">
        <pc:chgData name="Naufal Zhafran Albaqi" userId="S::naufal.zhafran@ai.astra.co.id::b17bd00d-5357-4193-be2c-271df3555030" providerId="AD" clId="Web-{8B013158-0972-5855-19FB-2C57903EEE12}" dt="2023-11-30T06:58:53.139" v="615" actId="20577"/>
        <pc:sldMkLst>
          <pc:docMk/>
          <pc:sldMk cId="2453358589" sldId="312"/>
        </pc:sldMkLst>
        <pc:spChg chg="del">
          <ac:chgData name="Naufal Zhafran Albaqi" userId="S::naufal.zhafran@ai.astra.co.id::b17bd00d-5357-4193-be2c-271df3555030" providerId="AD" clId="Web-{8B013158-0972-5855-19FB-2C57903EEE12}" dt="2023-11-30T06:44:19.555" v="451"/>
          <ac:spMkLst>
            <pc:docMk/>
            <pc:sldMk cId="2453358589" sldId="312"/>
            <ac:spMk id="3" creationId="{FFF331E5-9CED-9B48-26A4-77FD06765457}"/>
          </ac:spMkLst>
        </pc:spChg>
        <pc:spChg chg="mod">
          <ac:chgData name="Naufal Zhafran Albaqi" userId="S::naufal.zhafran@ai.astra.co.id::b17bd00d-5357-4193-be2c-271df3555030" providerId="AD" clId="Web-{8B013158-0972-5855-19FB-2C57903EEE12}" dt="2023-11-30T06:58:46.404" v="612" actId="20577"/>
          <ac:spMkLst>
            <pc:docMk/>
            <pc:sldMk cId="2453358589" sldId="312"/>
            <ac:spMk id="5" creationId="{99E9B3D0-BE62-DBED-229D-AA5A852F94ED}"/>
          </ac:spMkLst>
        </pc:spChg>
        <pc:spChg chg="add mod">
          <ac:chgData name="Naufal Zhafran Albaqi" userId="S::naufal.zhafran@ai.astra.co.id::b17bd00d-5357-4193-be2c-271df3555030" providerId="AD" clId="Web-{8B013158-0972-5855-19FB-2C57903EEE12}" dt="2023-11-30T06:52:48.208" v="532" actId="14100"/>
          <ac:spMkLst>
            <pc:docMk/>
            <pc:sldMk cId="2453358589" sldId="312"/>
            <ac:spMk id="8" creationId="{08F3B685-3A0E-D96A-6731-C67B9C4EFB48}"/>
          </ac:spMkLst>
        </pc:spChg>
        <pc:spChg chg="add mod">
          <ac:chgData name="Naufal Zhafran Albaqi" userId="S::naufal.zhafran@ai.astra.co.id::b17bd00d-5357-4193-be2c-271df3555030" providerId="AD" clId="Web-{8B013158-0972-5855-19FB-2C57903EEE12}" dt="2023-11-30T06:58:53.139" v="615" actId="20577"/>
          <ac:spMkLst>
            <pc:docMk/>
            <pc:sldMk cId="2453358589" sldId="312"/>
            <ac:spMk id="9" creationId="{41FB2EFC-3FFD-FB47-6147-8E6BEBB30B38}"/>
          </ac:spMkLst>
        </pc:spChg>
        <pc:spChg chg="mod ord">
          <ac:chgData name="Naufal Zhafran Albaqi" userId="S::naufal.zhafran@ai.astra.co.id::b17bd00d-5357-4193-be2c-271df3555030" providerId="AD" clId="Web-{8B013158-0972-5855-19FB-2C57903EEE12}" dt="2023-11-30T06:51:10.643" v="519" actId="14100"/>
          <ac:spMkLst>
            <pc:docMk/>
            <pc:sldMk cId="2453358589" sldId="312"/>
            <ac:spMk id="10" creationId="{2B9592C1-3533-DBEB-6B5A-B618D624B8D0}"/>
          </ac:spMkLst>
        </pc:spChg>
        <pc:spChg chg="del">
          <ac:chgData name="Naufal Zhafran Albaqi" userId="S::naufal.zhafran@ai.astra.co.id::b17bd00d-5357-4193-be2c-271df3555030" providerId="AD" clId="Web-{8B013158-0972-5855-19FB-2C57903EEE12}" dt="2023-11-30T06:51:16.362" v="521"/>
          <ac:spMkLst>
            <pc:docMk/>
            <pc:sldMk cId="2453358589" sldId="312"/>
            <ac:spMk id="12" creationId="{2FB76C7E-4532-80A5-B711-996F2B196FB4}"/>
          </ac:spMkLst>
        </pc:spChg>
        <pc:spChg chg="del">
          <ac:chgData name="Naufal Zhafran Albaqi" userId="S::naufal.zhafran@ai.astra.co.id::b17bd00d-5357-4193-be2c-271df3555030" providerId="AD" clId="Web-{8B013158-0972-5855-19FB-2C57903EEE12}" dt="2023-11-30T06:51:18.753" v="522"/>
          <ac:spMkLst>
            <pc:docMk/>
            <pc:sldMk cId="2453358589" sldId="312"/>
            <ac:spMk id="13" creationId="{DC5013BB-D7F2-AEDD-881B-169B4F3056EA}"/>
          </ac:spMkLst>
        </pc:spChg>
        <pc:spChg chg="del">
          <ac:chgData name="Naufal Zhafran Albaqi" userId="S::naufal.zhafran@ai.astra.co.id::b17bd00d-5357-4193-be2c-271df3555030" providerId="AD" clId="Web-{8B013158-0972-5855-19FB-2C57903EEE12}" dt="2023-11-30T06:51:22.269" v="523"/>
          <ac:spMkLst>
            <pc:docMk/>
            <pc:sldMk cId="2453358589" sldId="312"/>
            <ac:spMk id="14" creationId="{4C3A782D-3180-46AA-0F1A-692D0F52434A}"/>
          </ac:spMkLst>
        </pc:spChg>
        <pc:spChg chg="del">
          <ac:chgData name="Naufal Zhafran Albaqi" userId="S::naufal.zhafran@ai.astra.co.id::b17bd00d-5357-4193-be2c-271df3555030" providerId="AD" clId="Web-{8B013158-0972-5855-19FB-2C57903EEE12}" dt="2023-11-30T06:53:07.662" v="548"/>
          <ac:spMkLst>
            <pc:docMk/>
            <pc:sldMk cId="2453358589" sldId="312"/>
            <ac:spMk id="16" creationId="{EB29848E-4D8B-E4FE-23C3-DD4303CF1E3B}"/>
          </ac:spMkLst>
        </pc:spChg>
        <pc:spChg chg="mod ord">
          <ac:chgData name="Naufal Zhafran Albaqi" userId="S::naufal.zhafran@ai.astra.co.id::b17bd00d-5357-4193-be2c-271df3555030" providerId="AD" clId="Web-{8B013158-0972-5855-19FB-2C57903EEE12}" dt="2023-11-30T06:57:11.105" v="597" actId="14100"/>
          <ac:spMkLst>
            <pc:docMk/>
            <pc:sldMk cId="2453358589" sldId="312"/>
            <ac:spMk id="18" creationId="{91C7A208-F808-1802-53F6-38F8A4313201}"/>
          </ac:spMkLst>
        </pc:spChg>
        <pc:spChg chg="mod ord">
          <ac:chgData name="Naufal Zhafran Albaqi" userId="S::naufal.zhafran@ai.astra.co.id::b17bd00d-5357-4193-be2c-271df3555030" providerId="AD" clId="Web-{8B013158-0972-5855-19FB-2C57903EEE12}" dt="2023-11-30T06:58:18.701" v="609" actId="14100"/>
          <ac:spMkLst>
            <pc:docMk/>
            <pc:sldMk cId="2453358589" sldId="312"/>
            <ac:spMk id="20" creationId="{E716F73F-6882-7E56-3F95-B5CE78339C7F}"/>
          </ac:spMkLst>
        </pc:spChg>
        <pc:picChg chg="add mod">
          <ac:chgData name="Naufal Zhafran Albaqi" userId="S::naufal.zhafran@ai.astra.co.id::b17bd00d-5357-4193-be2c-271df3555030" providerId="AD" clId="Web-{8B013158-0972-5855-19FB-2C57903EEE12}" dt="2023-11-30T06:50:55.534" v="515" actId="1076"/>
          <ac:picMkLst>
            <pc:docMk/>
            <pc:sldMk cId="2453358589" sldId="312"/>
            <ac:picMk id="4" creationId="{AB842040-784B-8F77-CA6D-8C03637DBDF1}"/>
          </ac:picMkLst>
        </pc:picChg>
        <pc:picChg chg="del">
          <ac:chgData name="Naufal Zhafran Albaqi" userId="S::naufal.zhafran@ai.astra.co.id::b17bd00d-5357-4193-be2c-271df3555030" providerId="AD" clId="Web-{8B013158-0972-5855-19FB-2C57903EEE12}" dt="2023-11-30T06:47:22.107" v="507"/>
          <ac:picMkLst>
            <pc:docMk/>
            <pc:sldMk cId="2453358589" sldId="312"/>
            <ac:picMk id="6" creationId="{35FDE04B-1242-0646-55A7-752125778B20}"/>
          </ac:picMkLst>
        </pc:picChg>
        <pc:picChg chg="add mod">
          <ac:chgData name="Naufal Zhafran Albaqi" userId="S::naufal.zhafran@ai.astra.co.id::b17bd00d-5357-4193-be2c-271df3555030" providerId="AD" clId="Web-{8B013158-0972-5855-19FB-2C57903EEE12}" dt="2023-11-30T06:52:33.692" v="529" actId="14100"/>
          <ac:picMkLst>
            <pc:docMk/>
            <pc:sldMk cId="2453358589" sldId="312"/>
            <ac:picMk id="7" creationId="{A164E921-82B5-FB32-8997-920D6EB740B4}"/>
          </ac:picMkLst>
        </pc:picChg>
        <pc:picChg chg="del">
          <ac:chgData name="Naufal Zhafran Albaqi" userId="S::naufal.zhafran@ai.astra.co.id::b17bd00d-5357-4193-be2c-271df3555030" providerId="AD" clId="Web-{8B013158-0972-5855-19FB-2C57903EEE12}" dt="2023-11-30T06:51:14.393" v="520"/>
          <ac:picMkLst>
            <pc:docMk/>
            <pc:sldMk cId="2453358589" sldId="312"/>
            <ac:picMk id="11" creationId="{F3CBE26D-B939-B9D9-9456-F5CA7B1CE09B}"/>
          </ac:picMkLst>
        </pc:picChg>
        <pc:picChg chg="del">
          <ac:chgData name="Naufal Zhafran Albaqi" userId="S::naufal.zhafran@ai.astra.co.id::b17bd00d-5357-4193-be2c-271df3555030" providerId="AD" clId="Web-{8B013158-0972-5855-19FB-2C57903EEE12}" dt="2023-11-30T06:55:36.384" v="582"/>
          <ac:picMkLst>
            <pc:docMk/>
            <pc:sldMk cId="2453358589" sldId="312"/>
            <ac:picMk id="15" creationId="{C88B4CFF-6F06-7E99-8D3C-48A204EB5247}"/>
          </ac:picMkLst>
        </pc:picChg>
        <pc:picChg chg="add mod">
          <ac:chgData name="Naufal Zhafran Albaqi" userId="S::naufal.zhafran@ai.astra.co.id::b17bd00d-5357-4193-be2c-271df3555030" providerId="AD" clId="Web-{8B013158-0972-5855-19FB-2C57903EEE12}" dt="2023-11-30T06:56:53.152" v="593" actId="14100"/>
          <ac:picMkLst>
            <pc:docMk/>
            <pc:sldMk cId="2453358589" sldId="312"/>
            <ac:picMk id="17" creationId="{3C5BF401-2A7A-44CF-DDBE-7363C6451B87}"/>
          </ac:picMkLst>
        </pc:picChg>
        <pc:picChg chg="del">
          <ac:chgData name="Naufal Zhafran Albaqi" userId="S::naufal.zhafran@ai.astra.co.id::b17bd00d-5357-4193-be2c-271df3555030" providerId="AD" clId="Web-{8B013158-0972-5855-19FB-2C57903EEE12}" dt="2023-11-30T06:57:20.340" v="598"/>
          <ac:picMkLst>
            <pc:docMk/>
            <pc:sldMk cId="2453358589" sldId="312"/>
            <ac:picMk id="19" creationId="{40BAD2C7-8C76-074D-9DFB-864999564EDD}"/>
          </ac:picMkLst>
        </pc:picChg>
        <pc:picChg chg="add mod">
          <ac:chgData name="Naufal Zhafran Albaqi" userId="S::naufal.zhafran@ai.astra.co.id::b17bd00d-5357-4193-be2c-271df3555030" providerId="AD" clId="Web-{8B013158-0972-5855-19FB-2C57903EEE12}" dt="2023-11-30T06:58:07.325" v="605" actId="14100"/>
          <ac:picMkLst>
            <pc:docMk/>
            <pc:sldMk cId="2453358589" sldId="312"/>
            <ac:picMk id="21" creationId="{1FF09C51-62BC-7DA9-2B22-40160CBB49E7}"/>
          </ac:picMkLst>
        </pc:picChg>
      </pc:sldChg>
      <pc:sldChg chg="addSp delSp modSp add replId">
        <pc:chgData name="Naufal Zhafran Albaqi" userId="S::naufal.zhafran@ai.astra.co.id::b17bd00d-5357-4193-be2c-271df3555030" providerId="AD" clId="Web-{8B013158-0972-5855-19FB-2C57903EEE12}" dt="2023-11-30T08:27:26.201" v="775" actId="14100"/>
        <pc:sldMkLst>
          <pc:docMk/>
          <pc:sldMk cId="675861740" sldId="313"/>
        </pc:sldMkLst>
        <pc:spChg chg="mod">
          <ac:chgData name="Naufal Zhafran Albaqi" userId="S::naufal.zhafran@ai.astra.co.id::b17bd00d-5357-4193-be2c-271df3555030" providerId="AD" clId="Web-{8B013158-0972-5855-19FB-2C57903EEE12}" dt="2023-11-30T07:02:08.394" v="674" actId="20577"/>
          <ac:spMkLst>
            <pc:docMk/>
            <pc:sldMk cId="675861740" sldId="313"/>
            <ac:spMk id="5" creationId="{99E9B3D0-BE62-DBED-229D-AA5A852F94ED}"/>
          </ac:spMkLst>
        </pc:spChg>
        <pc:spChg chg="del">
          <ac:chgData name="Naufal Zhafran Albaqi" userId="S::naufal.zhafran@ai.astra.co.id::b17bd00d-5357-4193-be2c-271df3555030" providerId="AD" clId="Web-{8B013158-0972-5855-19FB-2C57903EEE12}" dt="2023-11-30T07:02:39.332" v="679"/>
          <ac:spMkLst>
            <pc:docMk/>
            <pc:sldMk cId="675861740" sldId="313"/>
            <ac:spMk id="8" creationId="{08F3B685-3A0E-D96A-6731-C67B9C4EFB48}"/>
          </ac:spMkLst>
        </pc:spChg>
        <pc:spChg chg="add mod">
          <ac:chgData name="Naufal Zhafran Albaqi" userId="S::naufal.zhafran@ai.astra.co.id::b17bd00d-5357-4193-be2c-271df3555030" providerId="AD" clId="Web-{8B013158-0972-5855-19FB-2C57903EEE12}" dt="2023-11-30T08:27:26.201" v="775" actId="14100"/>
          <ac:spMkLst>
            <pc:docMk/>
            <pc:sldMk cId="675861740" sldId="313"/>
            <ac:spMk id="8" creationId="{2EB9F463-206B-F797-4EE6-4EB804910892}"/>
          </ac:spMkLst>
        </pc:spChg>
        <pc:spChg chg="mod">
          <ac:chgData name="Naufal Zhafran Albaqi" userId="S::naufal.zhafran@ai.astra.co.id::b17bd00d-5357-4193-be2c-271df3555030" providerId="AD" clId="Web-{8B013158-0972-5855-19FB-2C57903EEE12}" dt="2023-11-30T08:27:14.904" v="770" actId="20577"/>
          <ac:spMkLst>
            <pc:docMk/>
            <pc:sldMk cId="675861740" sldId="313"/>
            <ac:spMk id="9" creationId="{41FB2EFC-3FFD-FB47-6147-8E6BEBB30B38}"/>
          </ac:spMkLst>
        </pc:spChg>
        <pc:spChg chg="del">
          <ac:chgData name="Naufal Zhafran Albaqi" userId="S::naufal.zhafran@ai.astra.co.id::b17bd00d-5357-4193-be2c-271df3555030" providerId="AD" clId="Web-{8B013158-0972-5855-19FB-2C57903EEE12}" dt="2023-11-30T07:00:28.797" v="643"/>
          <ac:spMkLst>
            <pc:docMk/>
            <pc:sldMk cId="675861740" sldId="313"/>
            <ac:spMk id="10" creationId="{2B9592C1-3533-DBEB-6B5A-B618D624B8D0}"/>
          </ac:spMkLst>
        </pc:spChg>
        <pc:spChg chg="mod ord">
          <ac:chgData name="Naufal Zhafran Albaqi" userId="S::naufal.zhafran@ai.astra.co.id::b17bd00d-5357-4193-be2c-271df3555030" providerId="AD" clId="Web-{8B013158-0972-5855-19FB-2C57903EEE12}" dt="2023-11-30T07:19:44.950" v="758" actId="14100"/>
          <ac:spMkLst>
            <pc:docMk/>
            <pc:sldMk cId="675861740" sldId="313"/>
            <ac:spMk id="18" creationId="{91C7A208-F808-1802-53F6-38F8A4313201}"/>
          </ac:spMkLst>
        </pc:spChg>
        <pc:spChg chg="mod ord">
          <ac:chgData name="Naufal Zhafran Albaqi" userId="S::naufal.zhafran@ai.astra.co.id::b17bd00d-5357-4193-be2c-271df3555030" providerId="AD" clId="Web-{8B013158-0972-5855-19FB-2C57903EEE12}" dt="2023-11-30T07:03:19.427" v="689" actId="14100"/>
          <ac:spMkLst>
            <pc:docMk/>
            <pc:sldMk cId="675861740" sldId="313"/>
            <ac:spMk id="20" creationId="{E716F73F-6882-7E56-3F95-B5CE78339C7F}"/>
          </ac:spMkLst>
        </pc:spChg>
        <pc:picChg chg="add mod">
          <ac:chgData name="Naufal Zhafran Albaqi" userId="S::naufal.zhafran@ai.astra.co.id::b17bd00d-5357-4193-be2c-271df3555030" providerId="AD" clId="Web-{8B013158-0972-5855-19FB-2C57903EEE12}" dt="2023-11-30T07:00:47.845" v="646" actId="14100"/>
          <ac:picMkLst>
            <pc:docMk/>
            <pc:sldMk cId="675861740" sldId="313"/>
            <ac:picMk id="3" creationId="{EB321A7B-38FF-E669-F1D3-28B150932BC2}"/>
          </ac:picMkLst>
        </pc:picChg>
        <pc:picChg chg="add mod">
          <ac:chgData name="Naufal Zhafran Albaqi" userId="S::naufal.zhafran@ai.astra.co.id::b17bd00d-5357-4193-be2c-271df3555030" providerId="AD" clId="Web-{8B013158-0972-5855-19FB-2C57903EEE12}" dt="2023-11-30T08:26:59.606" v="768" actId="14100"/>
          <ac:picMkLst>
            <pc:docMk/>
            <pc:sldMk cId="675861740" sldId="313"/>
            <ac:picMk id="4" creationId="{040C122A-6F11-FF4B-2740-A5041E03E79D}"/>
          </ac:picMkLst>
        </pc:picChg>
        <pc:picChg chg="del">
          <ac:chgData name="Naufal Zhafran Albaqi" userId="S::naufal.zhafran@ai.astra.co.id::b17bd00d-5357-4193-be2c-271df3555030" providerId="AD" clId="Web-{8B013158-0972-5855-19FB-2C57903EEE12}" dt="2023-11-30T06:58:57.842" v="616"/>
          <ac:picMkLst>
            <pc:docMk/>
            <pc:sldMk cId="675861740" sldId="313"/>
            <ac:picMk id="4" creationId="{AB842040-784B-8F77-CA6D-8C03637DBDF1}"/>
          </ac:picMkLst>
        </pc:picChg>
        <pc:picChg chg="add mod">
          <ac:chgData name="Naufal Zhafran Albaqi" userId="S::naufal.zhafran@ai.astra.co.id::b17bd00d-5357-4193-be2c-271df3555030" providerId="AD" clId="Web-{8B013158-0972-5855-19FB-2C57903EEE12}" dt="2023-11-30T07:02:49.379" v="682" actId="14100"/>
          <ac:picMkLst>
            <pc:docMk/>
            <pc:sldMk cId="675861740" sldId="313"/>
            <ac:picMk id="6" creationId="{E4C5C3F2-C3CD-61B2-C01B-A2505F70E855}"/>
          </ac:picMkLst>
        </pc:picChg>
        <pc:picChg chg="add del">
          <ac:chgData name="Naufal Zhafran Albaqi" userId="S::naufal.zhafran@ai.astra.co.id::b17bd00d-5357-4193-be2c-271df3555030" providerId="AD" clId="Web-{8B013158-0972-5855-19FB-2C57903EEE12}" dt="2023-11-30T07:02:10.441" v="675"/>
          <ac:picMkLst>
            <pc:docMk/>
            <pc:sldMk cId="675861740" sldId="313"/>
            <ac:picMk id="7" creationId="{A164E921-82B5-FB32-8997-920D6EB740B4}"/>
          </ac:picMkLst>
        </pc:picChg>
        <pc:picChg chg="add del mod">
          <ac:chgData name="Naufal Zhafran Albaqi" userId="S::naufal.zhafran@ai.astra.co.id::b17bd00d-5357-4193-be2c-271df3555030" providerId="AD" clId="Web-{8B013158-0972-5855-19FB-2C57903EEE12}" dt="2023-11-30T08:26:39.403" v="762"/>
          <ac:picMkLst>
            <pc:docMk/>
            <pc:sldMk cId="675861740" sldId="313"/>
            <ac:picMk id="7" creationId="{B0EBCC28-FEFD-F0D9-C8B2-63974ACDAE34}"/>
          </ac:picMkLst>
        </pc:picChg>
        <pc:picChg chg="add mod">
          <ac:chgData name="Naufal Zhafran Albaqi" userId="S::naufal.zhafran@ai.astra.co.id::b17bd00d-5357-4193-be2c-271df3555030" providerId="AD" clId="Web-{8B013158-0972-5855-19FB-2C57903EEE12}" dt="2023-11-30T07:19:07.512" v="752" actId="14100"/>
          <ac:picMkLst>
            <pc:docMk/>
            <pc:sldMk cId="675861740" sldId="313"/>
            <ac:picMk id="11" creationId="{A6F12D30-E995-1B6D-E95A-EC3AFA298186}"/>
          </ac:picMkLst>
        </pc:picChg>
        <pc:picChg chg="del">
          <ac:chgData name="Naufal Zhafran Albaqi" userId="S::naufal.zhafran@ai.astra.co.id::b17bd00d-5357-4193-be2c-271df3555030" providerId="AD" clId="Web-{8B013158-0972-5855-19FB-2C57903EEE12}" dt="2023-11-30T07:18:02.073" v="745"/>
          <ac:picMkLst>
            <pc:docMk/>
            <pc:sldMk cId="675861740" sldId="313"/>
            <ac:picMk id="17" creationId="{3C5BF401-2A7A-44CF-DDBE-7363C6451B87}"/>
          </ac:picMkLst>
        </pc:picChg>
        <pc:picChg chg="del">
          <ac:chgData name="Naufal Zhafran Albaqi" userId="S::naufal.zhafran@ai.astra.co.id::b17bd00d-5357-4193-be2c-271df3555030" providerId="AD" clId="Web-{8B013158-0972-5855-19FB-2C57903EEE12}" dt="2023-11-30T07:02:54.395" v="683"/>
          <ac:picMkLst>
            <pc:docMk/>
            <pc:sldMk cId="675861740" sldId="313"/>
            <ac:picMk id="21" creationId="{1FF09C51-62BC-7DA9-2B22-40160CBB49E7}"/>
          </ac:picMkLst>
        </pc:picChg>
      </pc:sldChg>
      <pc:sldChg chg="new">
        <pc:chgData name="Naufal Zhafran Albaqi" userId="S::naufal.zhafran@ai.astra.co.id::b17bd00d-5357-4193-be2c-271df3555030" providerId="AD" clId="Web-{8B013158-0972-5855-19FB-2C57903EEE12}" dt="2023-11-30T08:27:31.233" v="776"/>
        <pc:sldMkLst>
          <pc:docMk/>
          <pc:sldMk cId="1924307798" sldId="314"/>
        </pc:sldMkLst>
      </pc:sldChg>
      <pc:sldChg chg="addSp delSp modSp add replId">
        <pc:chgData name="Naufal Zhafran Albaqi" userId="S::naufal.zhafran@ai.astra.co.id::b17bd00d-5357-4193-be2c-271df3555030" providerId="AD" clId="Web-{8B013158-0972-5855-19FB-2C57903EEE12}" dt="2023-11-30T08:37:44.112" v="891" actId="1076"/>
        <pc:sldMkLst>
          <pc:docMk/>
          <pc:sldMk cId="1469732368" sldId="315"/>
        </pc:sldMkLst>
        <pc:spChg chg="mod">
          <ac:chgData name="Naufal Zhafran Albaqi" userId="S::naufal.zhafran@ai.astra.co.id::b17bd00d-5357-4193-be2c-271df3555030" providerId="AD" clId="Web-{8B013158-0972-5855-19FB-2C57903EEE12}" dt="2023-11-30T08:29:12.548" v="829" actId="20577"/>
          <ac:spMkLst>
            <pc:docMk/>
            <pc:sldMk cId="1469732368" sldId="315"/>
            <ac:spMk id="5" creationId="{99E9B3D0-BE62-DBED-229D-AA5A852F94ED}"/>
          </ac:spMkLst>
        </pc:spChg>
        <pc:spChg chg="del">
          <ac:chgData name="Naufal Zhafran Albaqi" userId="S::naufal.zhafran@ai.astra.co.id::b17bd00d-5357-4193-be2c-271df3555030" providerId="AD" clId="Web-{8B013158-0972-5855-19FB-2C57903EEE12}" dt="2023-11-30T08:32:48.712" v="883"/>
          <ac:spMkLst>
            <pc:docMk/>
            <pc:sldMk cId="1469732368" sldId="315"/>
            <ac:spMk id="8" creationId="{2EB9F463-206B-F797-4EE6-4EB804910892}"/>
          </ac:spMkLst>
        </pc:spChg>
        <pc:spChg chg="mod">
          <ac:chgData name="Naufal Zhafran Albaqi" userId="S::naufal.zhafran@ai.astra.co.id::b17bd00d-5357-4193-be2c-271df3555030" providerId="AD" clId="Web-{8B013158-0972-5855-19FB-2C57903EEE12}" dt="2023-11-30T08:31:42.553" v="868" actId="20577"/>
          <ac:spMkLst>
            <pc:docMk/>
            <pc:sldMk cId="1469732368" sldId="315"/>
            <ac:spMk id="9" creationId="{41FB2EFC-3FFD-FB47-6147-8E6BEBB30B38}"/>
          </ac:spMkLst>
        </pc:spChg>
        <pc:spChg chg="add mod">
          <ac:chgData name="Naufal Zhafran Albaqi" userId="S::naufal.zhafran@ai.astra.co.id::b17bd00d-5357-4193-be2c-271df3555030" providerId="AD" clId="Web-{8B013158-0972-5855-19FB-2C57903EEE12}" dt="2023-11-30T08:30:17.394" v="839" actId="14100"/>
          <ac:spMkLst>
            <pc:docMk/>
            <pc:sldMk cId="1469732368" sldId="315"/>
            <ac:spMk id="12" creationId="{8E43343C-401C-242C-E1E7-E16A5A8C2F9F}"/>
          </ac:spMkLst>
        </pc:spChg>
        <pc:spChg chg="add mod">
          <ac:chgData name="Naufal Zhafran Albaqi" userId="S::naufal.zhafran@ai.astra.co.id::b17bd00d-5357-4193-be2c-271df3555030" providerId="AD" clId="Web-{8B013158-0972-5855-19FB-2C57903EEE12}" dt="2023-11-30T08:31:11.709" v="849" actId="1076"/>
          <ac:spMkLst>
            <pc:docMk/>
            <pc:sldMk cId="1469732368" sldId="315"/>
            <ac:spMk id="14" creationId="{FB9A86F8-E50C-26DA-3B92-8D56F4750532}"/>
          </ac:spMkLst>
        </pc:spChg>
        <pc:spChg chg="add mod">
          <ac:chgData name="Naufal Zhafran Albaqi" userId="S::naufal.zhafran@ai.astra.co.id::b17bd00d-5357-4193-be2c-271df3555030" providerId="AD" clId="Web-{8B013158-0972-5855-19FB-2C57903EEE12}" dt="2023-11-30T08:32:48.649" v="882" actId="14100"/>
          <ac:spMkLst>
            <pc:docMk/>
            <pc:sldMk cId="1469732368" sldId="315"/>
            <ac:spMk id="16" creationId="{C131489C-377E-C429-290D-2083970C3351}"/>
          </ac:spMkLst>
        </pc:spChg>
        <pc:spChg chg="del">
          <ac:chgData name="Naufal Zhafran Albaqi" userId="S::naufal.zhafran@ai.astra.co.id::b17bd00d-5357-4193-be2c-271df3555030" providerId="AD" clId="Web-{8B013158-0972-5855-19FB-2C57903EEE12}" dt="2023-11-30T08:31:48.975" v="870"/>
          <ac:spMkLst>
            <pc:docMk/>
            <pc:sldMk cId="1469732368" sldId="315"/>
            <ac:spMk id="18" creationId="{91C7A208-F808-1802-53F6-38F8A4313201}"/>
          </ac:spMkLst>
        </pc:spChg>
        <pc:spChg chg="add mod">
          <ac:chgData name="Naufal Zhafran Albaqi" userId="S::naufal.zhafran@ai.astra.co.id::b17bd00d-5357-4193-be2c-271df3555030" providerId="AD" clId="Web-{8B013158-0972-5855-19FB-2C57903EEE12}" dt="2023-11-30T08:37:44.112" v="891" actId="1076"/>
          <ac:spMkLst>
            <pc:docMk/>
            <pc:sldMk cId="1469732368" sldId="315"/>
            <ac:spMk id="19" creationId="{531580C7-2F5E-E2B7-EFE1-726487C438D6}"/>
          </ac:spMkLst>
        </pc:spChg>
        <pc:spChg chg="del">
          <ac:chgData name="Naufal Zhafran Albaqi" userId="S::naufal.zhafran@ai.astra.co.id::b17bd00d-5357-4193-be2c-271df3555030" providerId="AD" clId="Web-{8B013158-0972-5855-19FB-2C57903EEE12}" dt="2023-11-30T08:30:17.504" v="841"/>
          <ac:spMkLst>
            <pc:docMk/>
            <pc:sldMk cId="1469732368" sldId="315"/>
            <ac:spMk id="20" creationId="{E716F73F-6882-7E56-3F95-B5CE78339C7F}"/>
          </ac:spMkLst>
        </pc:spChg>
        <pc:picChg chg="del">
          <ac:chgData name="Naufal Zhafran Albaqi" userId="S::naufal.zhafran@ai.astra.co.id::b17bd00d-5357-4193-be2c-271df3555030" providerId="AD" clId="Web-{8B013158-0972-5855-19FB-2C57903EEE12}" dt="2023-11-30T08:29:13.252" v="830"/>
          <ac:picMkLst>
            <pc:docMk/>
            <pc:sldMk cId="1469732368" sldId="315"/>
            <ac:picMk id="3" creationId="{EB321A7B-38FF-E669-F1D3-28B150932BC2}"/>
          </ac:picMkLst>
        </pc:picChg>
        <pc:picChg chg="del">
          <ac:chgData name="Naufal Zhafran Albaqi" userId="S::naufal.zhafran@ai.astra.co.id::b17bd00d-5357-4193-be2c-271df3555030" providerId="AD" clId="Web-{8B013158-0972-5855-19FB-2C57903EEE12}" dt="2023-11-30T08:32:28.633" v="878"/>
          <ac:picMkLst>
            <pc:docMk/>
            <pc:sldMk cId="1469732368" sldId="315"/>
            <ac:picMk id="4" creationId="{040C122A-6F11-FF4B-2740-A5041E03E79D}"/>
          </ac:picMkLst>
        </pc:picChg>
        <pc:picChg chg="del">
          <ac:chgData name="Naufal Zhafran Albaqi" userId="S::naufal.zhafran@ai.astra.co.id::b17bd00d-5357-4193-be2c-271df3555030" providerId="AD" clId="Web-{8B013158-0972-5855-19FB-2C57903EEE12}" dt="2023-11-30T08:30:17.457" v="840"/>
          <ac:picMkLst>
            <pc:docMk/>
            <pc:sldMk cId="1469732368" sldId="315"/>
            <ac:picMk id="6" creationId="{E4C5C3F2-C3CD-61B2-C01B-A2505F70E855}"/>
          </ac:picMkLst>
        </pc:picChg>
        <pc:picChg chg="add mod">
          <ac:chgData name="Naufal Zhafran Albaqi" userId="S::naufal.zhafran@ai.astra.co.id::b17bd00d-5357-4193-be2c-271df3555030" providerId="AD" clId="Web-{8B013158-0972-5855-19FB-2C57903EEE12}" dt="2023-11-30T08:30:16.582" v="834" actId="14100"/>
          <ac:picMkLst>
            <pc:docMk/>
            <pc:sldMk cId="1469732368" sldId="315"/>
            <ac:picMk id="7" creationId="{38B25B70-B748-359D-EDEC-19E3B62C9370}"/>
          </ac:picMkLst>
        </pc:picChg>
        <pc:picChg chg="add del mod">
          <ac:chgData name="Naufal Zhafran Albaqi" userId="S::naufal.zhafran@ai.astra.co.id::b17bd00d-5357-4193-be2c-271df3555030" providerId="AD" clId="Web-{8B013158-0972-5855-19FB-2C57903EEE12}" dt="2023-11-30T08:30:17.004" v="836"/>
          <ac:picMkLst>
            <pc:docMk/>
            <pc:sldMk cId="1469732368" sldId="315"/>
            <ac:picMk id="10" creationId="{B90D082C-3144-E948-3AAA-E6EACCC078A5}"/>
          </ac:picMkLst>
        </pc:picChg>
        <pc:picChg chg="del">
          <ac:chgData name="Naufal Zhafran Albaqi" userId="S::naufal.zhafran@ai.astra.co.id::b17bd00d-5357-4193-be2c-271df3555030" providerId="AD" clId="Web-{8B013158-0972-5855-19FB-2C57903EEE12}" dt="2023-11-30T08:31:48.038" v="869"/>
          <ac:picMkLst>
            <pc:docMk/>
            <pc:sldMk cId="1469732368" sldId="315"/>
            <ac:picMk id="11" creationId="{A6F12D30-E995-1B6D-E95A-EC3AFA298186}"/>
          </ac:picMkLst>
        </pc:picChg>
        <pc:picChg chg="add mod">
          <ac:chgData name="Naufal Zhafran Albaqi" userId="S::naufal.zhafran@ai.astra.co.id::b17bd00d-5357-4193-be2c-271df3555030" providerId="AD" clId="Web-{8B013158-0972-5855-19FB-2C57903EEE12}" dt="2023-11-30T08:30:57.802" v="847" actId="14100"/>
          <ac:picMkLst>
            <pc:docMk/>
            <pc:sldMk cId="1469732368" sldId="315"/>
            <ac:picMk id="13" creationId="{5C1383C0-5501-47D9-E105-55957B24D315}"/>
          </ac:picMkLst>
        </pc:picChg>
        <pc:picChg chg="add mod">
          <ac:chgData name="Naufal Zhafran Albaqi" userId="S::naufal.zhafran@ai.astra.co.id::b17bd00d-5357-4193-be2c-271df3555030" providerId="AD" clId="Web-{8B013158-0972-5855-19FB-2C57903EEE12}" dt="2023-11-30T08:32:23.758" v="877" actId="14100"/>
          <ac:picMkLst>
            <pc:docMk/>
            <pc:sldMk cId="1469732368" sldId="315"/>
            <ac:picMk id="15" creationId="{4DC9A680-8F36-28CD-79C3-C37F85D3AA1F}"/>
          </ac:picMkLst>
        </pc:picChg>
        <pc:picChg chg="add mod">
          <ac:chgData name="Naufal Zhafran Albaqi" userId="S::naufal.zhafran@ai.astra.co.id::b17bd00d-5357-4193-be2c-271df3555030" providerId="AD" clId="Web-{8B013158-0972-5855-19FB-2C57903EEE12}" dt="2023-11-30T08:37:34.237" v="889" actId="14100"/>
          <ac:picMkLst>
            <pc:docMk/>
            <pc:sldMk cId="1469732368" sldId="315"/>
            <ac:picMk id="17" creationId="{52A28889-AB3A-DD3D-95FD-E531024EB2CE}"/>
          </ac:picMkLst>
        </pc:picChg>
      </pc:sldChg>
      <pc:sldChg chg="addSp delSp modSp add replId">
        <pc:chgData name="Naufal Zhafran Albaqi" userId="S::naufal.zhafran@ai.astra.co.id::b17bd00d-5357-4193-be2c-271df3555030" providerId="AD" clId="Web-{8B013158-0972-5855-19FB-2C57903EEE12}" dt="2023-11-30T08:44:53.033" v="1012" actId="1076"/>
        <pc:sldMkLst>
          <pc:docMk/>
          <pc:sldMk cId="1675947652" sldId="316"/>
        </pc:sldMkLst>
        <pc:spChg chg="add mod">
          <ac:chgData name="Naufal Zhafran Albaqi" userId="S::naufal.zhafran@ai.astra.co.id::b17bd00d-5357-4193-be2c-271df3555030" providerId="AD" clId="Web-{8B013158-0972-5855-19FB-2C57903EEE12}" dt="2023-11-30T08:40:27.446" v="938" actId="14100"/>
          <ac:spMkLst>
            <pc:docMk/>
            <pc:sldMk cId="1675947652" sldId="316"/>
            <ac:spMk id="4" creationId="{F32E9451-067F-4663-8AEE-87C038A045A9}"/>
          </ac:spMkLst>
        </pc:spChg>
        <pc:spChg chg="mod">
          <ac:chgData name="Naufal Zhafran Albaqi" userId="S::naufal.zhafran@ai.astra.co.id::b17bd00d-5357-4193-be2c-271df3555030" providerId="AD" clId="Web-{8B013158-0972-5855-19FB-2C57903EEE12}" dt="2023-11-30T08:39:44.647" v="927" actId="20577"/>
          <ac:spMkLst>
            <pc:docMk/>
            <pc:sldMk cId="1675947652" sldId="316"/>
            <ac:spMk id="5" creationId="{99E9B3D0-BE62-DBED-229D-AA5A852F94ED}"/>
          </ac:spMkLst>
        </pc:spChg>
        <pc:spChg chg="add mod">
          <ac:chgData name="Naufal Zhafran Albaqi" userId="S::naufal.zhafran@ai.astra.co.id::b17bd00d-5357-4193-be2c-271df3555030" providerId="AD" clId="Web-{8B013158-0972-5855-19FB-2C57903EEE12}" dt="2023-11-30T08:41:36.292" v="948" actId="14100"/>
          <ac:spMkLst>
            <pc:docMk/>
            <pc:sldMk cId="1675947652" sldId="316"/>
            <ac:spMk id="8" creationId="{8E44E744-2640-10BB-CCBB-B952BD162049}"/>
          </ac:spMkLst>
        </pc:spChg>
        <pc:spChg chg="mod">
          <ac:chgData name="Naufal Zhafran Albaqi" userId="S::naufal.zhafran@ai.astra.co.id::b17bd00d-5357-4193-be2c-271df3555030" providerId="AD" clId="Web-{8B013158-0972-5855-19FB-2C57903EEE12}" dt="2023-11-30T08:44:25.938" v="1002" actId="20577"/>
          <ac:spMkLst>
            <pc:docMk/>
            <pc:sldMk cId="1675947652" sldId="316"/>
            <ac:spMk id="9" creationId="{41FB2EFC-3FFD-FB47-6147-8E6BEBB30B38}"/>
          </ac:spMkLst>
        </pc:spChg>
        <pc:spChg chg="add mod">
          <ac:chgData name="Naufal Zhafran Albaqi" userId="S::naufal.zhafran@ai.astra.co.id::b17bd00d-5357-4193-be2c-271df3555030" providerId="AD" clId="Web-{8B013158-0972-5855-19FB-2C57903EEE12}" dt="2023-11-30T08:43:48.265" v="988" actId="14100"/>
          <ac:spMkLst>
            <pc:docMk/>
            <pc:sldMk cId="1675947652" sldId="316"/>
            <ac:spMk id="11" creationId="{232BC8A2-6409-0B87-968C-99B787EBC917}"/>
          </ac:spMkLst>
        </pc:spChg>
        <pc:spChg chg="del">
          <ac:chgData name="Naufal Zhafran Albaqi" userId="S::naufal.zhafran@ai.astra.co.id::b17bd00d-5357-4193-be2c-271df3555030" providerId="AD" clId="Web-{8B013158-0972-5855-19FB-2C57903EEE12}" dt="2023-11-30T08:40:00.117" v="932"/>
          <ac:spMkLst>
            <pc:docMk/>
            <pc:sldMk cId="1675947652" sldId="316"/>
            <ac:spMk id="12" creationId="{8E43343C-401C-242C-E1E7-E16A5A8C2F9F}"/>
          </ac:spMkLst>
        </pc:spChg>
        <pc:spChg chg="del">
          <ac:chgData name="Naufal Zhafran Albaqi" userId="S::naufal.zhafran@ai.astra.co.id::b17bd00d-5357-4193-be2c-271df3555030" providerId="AD" clId="Web-{8B013158-0972-5855-19FB-2C57903EEE12}" dt="2023-11-30T08:40:32.180" v="940"/>
          <ac:spMkLst>
            <pc:docMk/>
            <pc:sldMk cId="1675947652" sldId="316"/>
            <ac:spMk id="14" creationId="{FB9A86F8-E50C-26DA-3B92-8D56F4750532}"/>
          </ac:spMkLst>
        </pc:spChg>
        <pc:spChg chg="del">
          <ac:chgData name="Naufal Zhafran Albaqi" userId="S::naufal.zhafran@ai.astra.co.id::b17bd00d-5357-4193-be2c-271df3555030" providerId="AD" clId="Web-{8B013158-0972-5855-19FB-2C57903EEE12}" dt="2023-11-30T08:43:07.607" v="980"/>
          <ac:spMkLst>
            <pc:docMk/>
            <pc:sldMk cId="1675947652" sldId="316"/>
            <ac:spMk id="16" creationId="{C131489C-377E-C429-290D-2083970C3351}"/>
          </ac:spMkLst>
        </pc:spChg>
        <pc:spChg chg="del">
          <ac:chgData name="Naufal Zhafran Albaqi" userId="S::naufal.zhafran@ai.astra.co.id::b17bd00d-5357-4193-be2c-271df3555030" providerId="AD" clId="Web-{8B013158-0972-5855-19FB-2C57903EEE12}" dt="2023-11-30T08:43:42.312" v="987"/>
          <ac:spMkLst>
            <pc:docMk/>
            <pc:sldMk cId="1675947652" sldId="316"/>
            <ac:spMk id="19" creationId="{531580C7-2F5E-E2B7-EFE1-726487C438D6}"/>
          </ac:spMkLst>
        </pc:spChg>
        <pc:spChg chg="add mod">
          <ac:chgData name="Naufal Zhafran Albaqi" userId="S::naufal.zhafran@ai.astra.co.id::b17bd00d-5357-4193-be2c-271df3555030" providerId="AD" clId="Web-{8B013158-0972-5855-19FB-2C57903EEE12}" dt="2023-11-30T08:44:53.033" v="1012" actId="1076"/>
          <ac:spMkLst>
            <pc:docMk/>
            <pc:sldMk cId="1675947652" sldId="316"/>
            <ac:spMk id="20" creationId="{8B3BA1F4-7EC7-9301-9B17-81B0B5F51506}"/>
          </ac:spMkLst>
        </pc:spChg>
        <pc:picChg chg="add mod">
          <ac:chgData name="Naufal Zhafran Albaqi" userId="S::naufal.zhafran@ai.astra.co.id::b17bd00d-5357-4193-be2c-271df3555030" providerId="AD" clId="Web-{8B013158-0972-5855-19FB-2C57903EEE12}" dt="2023-11-30T08:40:14.086" v="934" actId="14100"/>
          <ac:picMkLst>
            <pc:docMk/>
            <pc:sldMk cId="1675947652" sldId="316"/>
            <ac:picMk id="3" creationId="{9FFA1F1F-54B1-511B-1D52-84666BE551A2}"/>
          </ac:picMkLst>
        </pc:picChg>
        <pc:picChg chg="add mod">
          <ac:chgData name="Naufal Zhafran Albaqi" userId="S::naufal.zhafran@ai.astra.co.id::b17bd00d-5357-4193-be2c-271df3555030" providerId="AD" clId="Web-{8B013158-0972-5855-19FB-2C57903EEE12}" dt="2023-11-30T08:41:28.370" v="945" actId="14100"/>
          <ac:picMkLst>
            <pc:docMk/>
            <pc:sldMk cId="1675947652" sldId="316"/>
            <ac:picMk id="6" creationId="{6142B782-D14A-EB09-AF8F-D50AFA36EFFB}"/>
          </ac:picMkLst>
        </pc:picChg>
        <pc:picChg chg="del">
          <ac:chgData name="Naufal Zhafran Albaqi" userId="S::naufal.zhafran@ai.astra.co.id::b17bd00d-5357-4193-be2c-271df3555030" providerId="AD" clId="Web-{8B013158-0972-5855-19FB-2C57903EEE12}" dt="2023-11-30T08:39:28.131" v="924"/>
          <ac:picMkLst>
            <pc:docMk/>
            <pc:sldMk cId="1675947652" sldId="316"/>
            <ac:picMk id="7" creationId="{38B25B70-B748-359D-EDEC-19E3B62C9370}"/>
          </ac:picMkLst>
        </pc:picChg>
        <pc:picChg chg="add mod">
          <ac:chgData name="Naufal Zhafran Albaqi" userId="S::naufal.zhafran@ai.astra.co.id::b17bd00d-5357-4193-be2c-271df3555030" providerId="AD" clId="Web-{8B013158-0972-5855-19FB-2C57903EEE12}" dt="2023-11-30T08:43:08.748" v="981" actId="14100"/>
          <ac:picMkLst>
            <pc:docMk/>
            <pc:sldMk cId="1675947652" sldId="316"/>
            <ac:picMk id="10" creationId="{083667A2-0912-F5C2-A0EC-68C9BC200E8D}"/>
          </ac:picMkLst>
        </pc:picChg>
        <pc:picChg chg="del">
          <ac:chgData name="Naufal Zhafran Albaqi" userId="S::naufal.zhafran@ai.astra.co.id::b17bd00d-5357-4193-be2c-271df3555030" providerId="AD" clId="Web-{8B013158-0972-5855-19FB-2C57903EEE12}" dt="2023-11-30T08:40:27.899" v="939"/>
          <ac:picMkLst>
            <pc:docMk/>
            <pc:sldMk cId="1675947652" sldId="316"/>
            <ac:picMk id="13" creationId="{5C1383C0-5501-47D9-E105-55957B24D315}"/>
          </ac:picMkLst>
        </pc:picChg>
        <pc:picChg chg="del">
          <ac:chgData name="Naufal Zhafran Albaqi" userId="S::naufal.zhafran@ai.astra.co.id::b17bd00d-5357-4193-be2c-271df3555030" providerId="AD" clId="Web-{8B013158-0972-5855-19FB-2C57903EEE12}" dt="2023-11-30T08:42:36.044" v="975"/>
          <ac:picMkLst>
            <pc:docMk/>
            <pc:sldMk cId="1675947652" sldId="316"/>
            <ac:picMk id="15" creationId="{4DC9A680-8F36-28CD-79C3-C37F85D3AA1F}"/>
          </ac:picMkLst>
        </pc:picChg>
        <pc:picChg chg="del">
          <ac:chgData name="Naufal Zhafran Albaqi" userId="S::naufal.zhafran@ai.astra.co.id::b17bd00d-5357-4193-be2c-271df3555030" providerId="AD" clId="Web-{8B013158-0972-5855-19FB-2C57903EEE12}" dt="2023-11-30T08:43:41.749" v="986"/>
          <ac:picMkLst>
            <pc:docMk/>
            <pc:sldMk cId="1675947652" sldId="316"/>
            <ac:picMk id="17" creationId="{52A28889-AB3A-DD3D-95FD-E531024EB2CE}"/>
          </ac:picMkLst>
        </pc:picChg>
        <pc:picChg chg="add mod">
          <ac:chgData name="Naufal Zhafran Albaqi" userId="S::naufal.zhafran@ai.astra.co.id::b17bd00d-5357-4193-be2c-271df3555030" providerId="AD" clId="Web-{8B013158-0972-5855-19FB-2C57903EEE12}" dt="2023-11-30T08:44:42.642" v="1010" actId="14100"/>
          <ac:picMkLst>
            <pc:docMk/>
            <pc:sldMk cId="1675947652" sldId="316"/>
            <ac:picMk id="18" creationId="{A1D4DEAF-23E0-0185-9E05-EE172F6C6D46}"/>
          </ac:picMkLst>
        </pc:picChg>
      </pc:sldChg>
      <pc:sldChg chg="addSp delSp modSp add replId">
        <pc:chgData name="Naufal Zhafran Albaqi" userId="S::naufal.zhafran@ai.astra.co.id::b17bd00d-5357-4193-be2c-271df3555030" providerId="AD" clId="Web-{8B013158-0972-5855-19FB-2C57903EEE12}" dt="2023-11-30T08:52:56.346" v="1128" actId="14100"/>
        <pc:sldMkLst>
          <pc:docMk/>
          <pc:sldMk cId="2727451046" sldId="317"/>
        </pc:sldMkLst>
        <pc:spChg chg="del">
          <ac:chgData name="Naufal Zhafran Albaqi" userId="S::naufal.zhafran@ai.astra.co.id::b17bd00d-5357-4193-be2c-271df3555030" providerId="AD" clId="Web-{8B013158-0972-5855-19FB-2C57903EEE12}" dt="2023-11-30T08:47:22.225" v="1048"/>
          <ac:spMkLst>
            <pc:docMk/>
            <pc:sldMk cId="2727451046" sldId="317"/>
            <ac:spMk id="4" creationId="{F32E9451-067F-4663-8AEE-87C038A045A9}"/>
          </ac:spMkLst>
        </pc:spChg>
        <pc:spChg chg="mod">
          <ac:chgData name="Naufal Zhafran Albaqi" userId="S::naufal.zhafran@ai.astra.co.id::b17bd00d-5357-4193-be2c-271df3555030" providerId="AD" clId="Web-{8B013158-0972-5855-19FB-2C57903EEE12}" dt="2023-11-30T08:48:24.508" v="1073" actId="20577"/>
          <ac:spMkLst>
            <pc:docMk/>
            <pc:sldMk cId="2727451046" sldId="317"/>
            <ac:spMk id="5" creationId="{99E9B3D0-BE62-DBED-229D-AA5A852F94ED}"/>
          </ac:spMkLst>
        </pc:spChg>
        <pc:spChg chg="del">
          <ac:chgData name="Naufal Zhafran Albaqi" userId="S::naufal.zhafran@ai.astra.co.id::b17bd00d-5357-4193-be2c-271df3555030" providerId="AD" clId="Web-{8B013158-0972-5855-19FB-2C57903EEE12}" dt="2023-11-30T08:48:09.227" v="1055"/>
          <ac:spMkLst>
            <pc:docMk/>
            <pc:sldMk cId="2727451046" sldId="317"/>
            <ac:spMk id="8" creationId="{8E44E744-2640-10BB-CCBB-B952BD162049}"/>
          </ac:spMkLst>
        </pc:spChg>
        <pc:spChg chg="mod">
          <ac:chgData name="Naufal Zhafran Albaqi" userId="S::naufal.zhafran@ai.astra.co.id::b17bd00d-5357-4193-be2c-271df3555030" providerId="AD" clId="Web-{8B013158-0972-5855-19FB-2C57903EEE12}" dt="2023-11-30T08:50:19.403" v="1104" actId="20577"/>
          <ac:spMkLst>
            <pc:docMk/>
            <pc:sldMk cId="2727451046" sldId="317"/>
            <ac:spMk id="9" creationId="{41FB2EFC-3FFD-FB47-6147-8E6BEBB30B38}"/>
          </ac:spMkLst>
        </pc:spChg>
        <pc:spChg chg="del">
          <ac:chgData name="Naufal Zhafran Albaqi" userId="S::naufal.zhafran@ai.astra.co.id::b17bd00d-5357-4193-be2c-271df3555030" providerId="AD" clId="Web-{8B013158-0972-5855-19FB-2C57903EEE12}" dt="2023-11-30T08:50:21.403" v="1106"/>
          <ac:spMkLst>
            <pc:docMk/>
            <pc:sldMk cId="2727451046" sldId="317"/>
            <ac:spMk id="11" creationId="{232BC8A2-6409-0B87-968C-99B787EBC917}"/>
          </ac:spMkLst>
        </pc:spChg>
        <pc:spChg chg="add mod">
          <ac:chgData name="Naufal Zhafran Albaqi" userId="S::naufal.zhafran@ai.astra.co.id::b17bd00d-5357-4193-be2c-271df3555030" providerId="AD" clId="Web-{8B013158-0972-5855-19FB-2C57903EEE12}" dt="2023-11-30T08:49:03.088" v="1080" actId="1076"/>
          <ac:spMkLst>
            <pc:docMk/>
            <pc:sldMk cId="2727451046" sldId="317"/>
            <ac:spMk id="13" creationId="{8FF96CBB-8534-3818-32E8-1791AAE2C698}"/>
          </ac:spMkLst>
        </pc:spChg>
        <pc:spChg chg="add mod">
          <ac:chgData name="Naufal Zhafran Albaqi" userId="S::naufal.zhafran@ai.astra.co.id::b17bd00d-5357-4193-be2c-271df3555030" providerId="AD" clId="Web-{8B013158-0972-5855-19FB-2C57903EEE12}" dt="2023-11-30T08:51:05.045" v="1117" actId="14100"/>
          <ac:spMkLst>
            <pc:docMk/>
            <pc:sldMk cId="2727451046" sldId="317"/>
            <ac:spMk id="15" creationId="{3D7BA081-D628-14A1-F45B-A64ACE2D16E8}"/>
          </ac:spMkLst>
        </pc:spChg>
        <pc:spChg chg="add mod">
          <ac:chgData name="Naufal Zhafran Albaqi" userId="S::naufal.zhafran@ai.astra.co.id::b17bd00d-5357-4193-be2c-271df3555030" providerId="AD" clId="Web-{8B013158-0972-5855-19FB-2C57903EEE12}" dt="2023-11-30T08:52:56.346" v="1128" actId="14100"/>
          <ac:spMkLst>
            <pc:docMk/>
            <pc:sldMk cId="2727451046" sldId="317"/>
            <ac:spMk id="17" creationId="{B100B003-BED9-3515-4E92-4DCE62350DB6}"/>
          </ac:spMkLst>
        </pc:spChg>
        <pc:spChg chg="del">
          <ac:chgData name="Naufal Zhafran Albaqi" userId="S::naufal.zhafran@ai.astra.co.id::b17bd00d-5357-4193-be2c-271df3555030" providerId="AD" clId="Web-{8B013158-0972-5855-19FB-2C57903EEE12}" dt="2023-11-30T08:51:11.092" v="1119"/>
          <ac:spMkLst>
            <pc:docMk/>
            <pc:sldMk cId="2727451046" sldId="317"/>
            <ac:spMk id="20" creationId="{8B3BA1F4-7EC7-9301-9B17-81B0B5F51506}"/>
          </ac:spMkLst>
        </pc:spChg>
        <pc:picChg chg="del">
          <ac:chgData name="Naufal Zhafran Albaqi" userId="S::naufal.zhafran@ai.astra.co.id::b17bd00d-5357-4193-be2c-271df3555030" providerId="AD" clId="Web-{8B013158-0972-5855-19FB-2C57903EEE12}" dt="2023-11-30T08:47:20.194" v="1047"/>
          <ac:picMkLst>
            <pc:docMk/>
            <pc:sldMk cId="2727451046" sldId="317"/>
            <ac:picMk id="3" creationId="{9FFA1F1F-54B1-511B-1D52-84666BE551A2}"/>
          </ac:picMkLst>
        </pc:picChg>
        <pc:picChg chg="del">
          <ac:chgData name="Naufal Zhafran Albaqi" userId="S::naufal.zhafran@ai.astra.co.id::b17bd00d-5357-4193-be2c-271df3555030" providerId="AD" clId="Web-{8B013158-0972-5855-19FB-2C57903EEE12}" dt="2023-11-30T08:48:07.133" v="1054"/>
          <ac:picMkLst>
            <pc:docMk/>
            <pc:sldMk cId="2727451046" sldId="317"/>
            <ac:picMk id="6" creationId="{6142B782-D14A-EB09-AF8F-D50AFA36EFFB}"/>
          </ac:picMkLst>
        </pc:picChg>
        <pc:picChg chg="add mod">
          <ac:chgData name="Naufal Zhafran Albaqi" userId="S::naufal.zhafran@ai.astra.co.id::b17bd00d-5357-4193-be2c-271df3555030" providerId="AD" clId="Web-{8B013158-0972-5855-19FB-2C57903EEE12}" dt="2023-11-30T08:48:05.492" v="1053" actId="14100"/>
          <ac:picMkLst>
            <pc:docMk/>
            <pc:sldMk cId="2727451046" sldId="317"/>
            <ac:picMk id="7" creationId="{488FEC07-9137-E2CA-D063-AEDE64A8C643}"/>
          </ac:picMkLst>
        </pc:picChg>
        <pc:picChg chg="del">
          <ac:chgData name="Naufal Zhafran Albaqi" userId="S::naufal.zhafran@ai.astra.co.id::b17bd00d-5357-4193-be2c-271df3555030" providerId="AD" clId="Web-{8B013158-0972-5855-19FB-2C57903EEE12}" dt="2023-11-30T08:50:19.653" v="1105"/>
          <ac:picMkLst>
            <pc:docMk/>
            <pc:sldMk cId="2727451046" sldId="317"/>
            <ac:picMk id="10" creationId="{083667A2-0912-F5C2-A0EC-68C9BC200E8D}"/>
          </ac:picMkLst>
        </pc:picChg>
        <pc:picChg chg="add mod">
          <ac:chgData name="Naufal Zhafran Albaqi" userId="S::naufal.zhafran@ai.astra.co.id::b17bd00d-5357-4193-be2c-271df3555030" providerId="AD" clId="Web-{8B013158-0972-5855-19FB-2C57903EEE12}" dt="2023-11-30T08:48:54.103" v="1078" actId="14100"/>
          <ac:picMkLst>
            <pc:docMk/>
            <pc:sldMk cId="2727451046" sldId="317"/>
            <ac:picMk id="12" creationId="{86A5CF04-A0C7-2E48-6E02-DA7EA6B43D5E}"/>
          </ac:picMkLst>
        </pc:picChg>
        <pc:picChg chg="add mod">
          <ac:chgData name="Naufal Zhafran Albaqi" userId="S::naufal.zhafran@ai.astra.co.id::b17bd00d-5357-4193-be2c-271df3555030" providerId="AD" clId="Web-{8B013158-0972-5855-19FB-2C57903EEE12}" dt="2023-11-30T08:50:52.232" v="1113" actId="14100"/>
          <ac:picMkLst>
            <pc:docMk/>
            <pc:sldMk cId="2727451046" sldId="317"/>
            <ac:picMk id="14" creationId="{683DA51D-3528-FFC0-8558-C0EDB49B78D0}"/>
          </ac:picMkLst>
        </pc:picChg>
        <pc:picChg chg="add mod">
          <ac:chgData name="Naufal Zhafran Albaqi" userId="S::naufal.zhafran@ai.astra.co.id::b17bd00d-5357-4193-be2c-271df3555030" providerId="AD" clId="Web-{8B013158-0972-5855-19FB-2C57903EEE12}" dt="2023-11-30T08:52:40.329" v="1125" actId="14100"/>
          <ac:picMkLst>
            <pc:docMk/>
            <pc:sldMk cId="2727451046" sldId="317"/>
            <ac:picMk id="16" creationId="{90BDFB00-FC50-F8C6-627F-16E5F1E85C60}"/>
          </ac:picMkLst>
        </pc:picChg>
        <pc:picChg chg="del">
          <ac:chgData name="Naufal Zhafran Albaqi" userId="S::naufal.zhafran@ai.astra.co.id::b17bd00d-5357-4193-be2c-271df3555030" providerId="AD" clId="Web-{8B013158-0972-5855-19FB-2C57903EEE12}" dt="2023-11-30T08:51:08.217" v="1118"/>
          <ac:picMkLst>
            <pc:docMk/>
            <pc:sldMk cId="2727451046" sldId="317"/>
            <ac:picMk id="18" creationId="{A1D4DEAF-23E0-0185-9E05-EE172F6C6D46}"/>
          </ac:picMkLst>
        </pc:picChg>
      </pc:sldChg>
      <pc:sldChg chg="addSp delSp modSp add del replId">
        <pc:chgData name="Naufal Zhafran Albaqi" userId="S::naufal.zhafran@ai.astra.co.id::b17bd00d-5357-4193-be2c-271df3555030" providerId="AD" clId="Web-{8B013158-0972-5855-19FB-2C57903EEE12}" dt="2023-11-30T09:17:44.223" v="1160"/>
        <pc:sldMkLst>
          <pc:docMk/>
          <pc:sldMk cId="3908512427" sldId="318"/>
        </pc:sldMkLst>
        <pc:spChg chg="add mod">
          <ac:chgData name="Naufal Zhafran Albaqi" userId="S::naufal.zhafran@ai.astra.co.id::b17bd00d-5357-4193-be2c-271df3555030" providerId="AD" clId="Web-{8B013158-0972-5855-19FB-2C57903EEE12}" dt="2023-11-30T09:11:36.180" v="1159" actId="14100"/>
          <ac:spMkLst>
            <pc:docMk/>
            <pc:sldMk cId="3908512427" sldId="318"/>
            <ac:spMk id="4" creationId="{6B30BAFE-6F9F-7B2E-0929-E11B4CEC6F1E}"/>
          </ac:spMkLst>
        </pc:spChg>
        <pc:spChg chg="mod">
          <ac:chgData name="Naufal Zhafran Albaqi" userId="S::naufal.zhafran@ai.astra.co.id::b17bd00d-5357-4193-be2c-271df3555030" providerId="AD" clId="Web-{8B013158-0972-5855-19FB-2C57903EEE12}" dt="2023-11-30T09:09:56.176" v="1150" actId="20577"/>
          <ac:spMkLst>
            <pc:docMk/>
            <pc:sldMk cId="3908512427" sldId="318"/>
            <ac:spMk id="5" creationId="{99E9B3D0-BE62-DBED-229D-AA5A852F94ED}"/>
          </ac:spMkLst>
        </pc:spChg>
        <pc:picChg chg="add mod">
          <ac:chgData name="Naufal Zhafran Albaqi" userId="S::naufal.zhafran@ai.astra.co.id::b17bd00d-5357-4193-be2c-271df3555030" providerId="AD" clId="Web-{8B013158-0972-5855-19FB-2C57903EEE12}" dt="2023-11-30T09:11:23.710" v="1156" actId="14100"/>
          <ac:picMkLst>
            <pc:docMk/>
            <pc:sldMk cId="3908512427" sldId="318"/>
            <ac:picMk id="3" creationId="{FF01549A-779B-0519-4CEA-076891E98C48}"/>
          </ac:picMkLst>
        </pc:picChg>
        <pc:picChg chg="del">
          <ac:chgData name="Naufal Zhafran Albaqi" userId="S::naufal.zhafran@ai.astra.co.id::b17bd00d-5357-4193-be2c-271df3555030" providerId="AD" clId="Web-{8B013158-0972-5855-19FB-2C57903EEE12}" dt="2023-11-30T09:09:56.817" v="1151"/>
          <ac:picMkLst>
            <pc:docMk/>
            <pc:sldMk cId="3908512427" sldId="318"/>
            <ac:picMk id="7" creationId="{488FEC07-9137-E2CA-D063-AEDE64A8C643}"/>
          </ac:picMkLst>
        </pc:picChg>
      </pc:sldChg>
    </pc:docChg>
  </pc:docChgLst>
  <pc:docChgLst>
    <pc:chgData name="Naufal Zhafran Albaqi" userId="S::naufal.zhafran@ai.astra.co.id::b17bd00d-5357-4193-be2c-271df3555030" providerId="AD" clId="Web-{C12204B0-B1D0-6EDF-C0CF-EAF6C1B516B8}"/>
    <pc:docChg chg="sldOrd">
      <pc:chgData name="Naufal Zhafran Albaqi" userId="S::naufal.zhafran@ai.astra.co.id::b17bd00d-5357-4193-be2c-271df3555030" providerId="AD" clId="Web-{C12204B0-B1D0-6EDF-C0CF-EAF6C1B516B8}" dt="2023-10-31T08:34:16.162" v="4"/>
      <pc:docMkLst>
        <pc:docMk/>
      </pc:docMkLst>
      <pc:sldChg chg="ord">
        <pc:chgData name="Naufal Zhafran Albaqi" userId="S::naufal.zhafran@ai.astra.co.id::b17bd00d-5357-4193-be2c-271df3555030" providerId="AD" clId="Web-{C12204B0-B1D0-6EDF-C0CF-EAF6C1B516B8}" dt="2023-10-31T08:31:49.703" v="1"/>
        <pc:sldMkLst>
          <pc:docMk/>
          <pc:sldMk cId="2358096939" sldId="273"/>
        </pc:sldMkLst>
      </pc:sldChg>
      <pc:sldChg chg="ord">
        <pc:chgData name="Naufal Zhafran Albaqi" userId="S::naufal.zhafran@ai.astra.co.id::b17bd00d-5357-4193-be2c-271df3555030" providerId="AD" clId="Web-{C12204B0-B1D0-6EDF-C0CF-EAF6C1B516B8}" dt="2023-10-31T08:32:30.408" v="2"/>
        <pc:sldMkLst>
          <pc:docMk/>
          <pc:sldMk cId="3140871355" sldId="274"/>
        </pc:sldMkLst>
      </pc:sldChg>
      <pc:sldChg chg="ord">
        <pc:chgData name="Naufal Zhafran Albaqi" userId="S::naufal.zhafran@ai.astra.co.id::b17bd00d-5357-4193-be2c-271df3555030" providerId="AD" clId="Web-{C12204B0-B1D0-6EDF-C0CF-EAF6C1B516B8}" dt="2023-10-31T08:33:16.972" v="3"/>
        <pc:sldMkLst>
          <pc:docMk/>
          <pc:sldMk cId="2241173855" sldId="275"/>
        </pc:sldMkLst>
      </pc:sldChg>
      <pc:sldChg chg="ord">
        <pc:chgData name="Naufal Zhafran Albaqi" userId="S::naufal.zhafran@ai.astra.co.id::b17bd00d-5357-4193-be2c-271df3555030" providerId="AD" clId="Web-{C12204B0-B1D0-6EDF-C0CF-EAF6C1B516B8}" dt="2023-10-31T08:34:16.162" v="4"/>
        <pc:sldMkLst>
          <pc:docMk/>
          <pc:sldMk cId="2346453404" sldId="276"/>
        </pc:sldMkLst>
      </pc:sldChg>
    </pc:docChg>
  </pc:docChgLst>
  <pc:docChgLst>
    <pc:chgData name="Naufal Zhafran Albaqi" userId="S::naufal.zhafran@ai.astra.co.id::b17bd00d-5357-4193-be2c-271df3555030" providerId="AD" clId="Web-{ED8BDBA9-CAFF-915B-EE81-EB72E5245407}"/>
    <pc:docChg chg="modSld">
      <pc:chgData name="Naufal Zhafran Albaqi" userId="S::naufal.zhafran@ai.astra.co.id::b17bd00d-5357-4193-be2c-271df3555030" providerId="AD" clId="Web-{ED8BDBA9-CAFF-915B-EE81-EB72E5245407}" dt="2023-11-02T03:22:47.034" v="20" actId="1076"/>
      <pc:docMkLst>
        <pc:docMk/>
      </pc:docMkLst>
      <pc:sldChg chg="addSp modSp">
        <pc:chgData name="Naufal Zhafran Albaqi" userId="S::naufal.zhafran@ai.astra.co.id::b17bd00d-5357-4193-be2c-271df3555030" providerId="AD" clId="Web-{ED8BDBA9-CAFF-915B-EE81-EB72E5245407}" dt="2023-11-02T03:15:59.244" v="11" actId="14100"/>
        <pc:sldMkLst>
          <pc:docMk/>
          <pc:sldMk cId="1070962968" sldId="284"/>
        </pc:sldMkLst>
        <pc:picChg chg="add mod modCrop">
          <ac:chgData name="Naufal Zhafran Albaqi" userId="S::naufal.zhafran@ai.astra.co.id::b17bd00d-5357-4193-be2c-271df3555030" providerId="AD" clId="Web-{ED8BDBA9-CAFF-915B-EE81-EB72E5245407}" dt="2023-11-02T03:15:59.244" v="11" actId="14100"/>
          <ac:picMkLst>
            <pc:docMk/>
            <pc:sldMk cId="1070962968" sldId="284"/>
            <ac:picMk id="4" creationId="{F8C7F712-E120-4DEE-DADE-F81344E9F61F}"/>
          </ac:picMkLst>
        </pc:picChg>
      </pc:sldChg>
      <pc:sldChg chg="addSp modSp">
        <pc:chgData name="Naufal Zhafran Albaqi" userId="S::naufal.zhafran@ai.astra.co.id::b17bd00d-5357-4193-be2c-271df3555030" providerId="AD" clId="Web-{ED8BDBA9-CAFF-915B-EE81-EB72E5245407}" dt="2023-11-02T03:16:18.682" v="14" actId="14100"/>
        <pc:sldMkLst>
          <pc:docMk/>
          <pc:sldMk cId="1318013936" sldId="289"/>
        </pc:sldMkLst>
        <pc:picChg chg="add mod">
          <ac:chgData name="Naufal Zhafran Albaqi" userId="S::naufal.zhafran@ai.astra.co.id::b17bd00d-5357-4193-be2c-271df3555030" providerId="AD" clId="Web-{ED8BDBA9-CAFF-915B-EE81-EB72E5245407}" dt="2023-11-02T03:16:18.682" v="14" actId="14100"/>
          <ac:picMkLst>
            <pc:docMk/>
            <pc:sldMk cId="1318013936" sldId="289"/>
            <ac:picMk id="4" creationId="{72E6C74D-BC67-4555-4A80-CC06BA6C7E03}"/>
          </ac:picMkLst>
        </pc:picChg>
      </pc:sldChg>
      <pc:sldChg chg="addSp modSp">
        <pc:chgData name="Naufal Zhafran Albaqi" userId="S::naufal.zhafran@ai.astra.co.id::b17bd00d-5357-4193-be2c-271df3555030" providerId="AD" clId="Web-{ED8BDBA9-CAFF-915B-EE81-EB72E5245407}" dt="2023-11-02T03:16:43.073" v="17" actId="14100"/>
        <pc:sldMkLst>
          <pc:docMk/>
          <pc:sldMk cId="634569422" sldId="294"/>
        </pc:sldMkLst>
        <pc:picChg chg="add mod">
          <ac:chgData name="Naufal Zhafran Albaqi" userId="S::naufal.zhafran@ai.astra.co.id::b17bd00d-5357-4193-be2c-271df3555030" providerId="AD" clId="Web-{ED8BDBA9-CAFF-915B-EE81-EB72E5245407}" dt="2023-11-02T03:16:43.073" v="17" actId="14100"/>
          <ac:picMkLst>
            <pc:docMk/>
            <pc:sldMk cId="634569422" sldId="294"/>
            <ac:picMk id="4" creationId="{0911CCC4-F98F-3F12-C46E-44D09CA35AFB}"/>
          </ac:picMkLst>
        </pc:picChg>
      </pc:sldChg>
      <pc:sldChg chg="addSp modSp">
        <pc:chgData name="Naufal Zhafran Albaqi" userId="S::naufal.zhafran@ai.astra.co.id::b17bd00d-5357-4193-be2c-271df3555030" providerId="AD" clId="Web-{ED8BDBA9-CAFF-915B-EE81-EB72E5245407}" dt="2023-11-02T03:22:47.034" v="20" actId="1076"/>
        <pc:sldMkLst>
          <pc:docMk/>
          <pc:sldMk cId="1878915643" sldId="303"/>
        </pc:sldMkLst>
        <pc:picChg chg="add mod">
          <ac:chgData name="Naufal Zhafran Albaqi" userId="S::naufal.zhafran@ai.astra.co.id::b17bd00d-5357-4193-be2c-271df3555030" providerId="AD" clId="Web-{ED8BDBA9-CAFF-915B-EE81-EB72E5245407}" dt="2023-11-02T03:22:47.034" v="20" actId="1076"/>
          <ac:picMkLst>
            <pc:docMk/>
            <pc:sldMk cId="1878915643" sldId="303"/>
            <ac:picMk id="5" creationId="{E6EAF162-02D4-77F5-9B73-6C6C36626C62}"/>
          </ac:picMkLst>
        </pc:picChg>
      </pc:sldChg>
    </pc:docChg>
  </pc:docChgLst>
  <pc:docChgLst>
    <pc:chgData name="Naufal Zhafran Albaqi" userId="S::naufal.zhafran@ai.astra.co.id::b17bd00d-5357-4193-be2c-271df3555030" providerId="AD" clId="Web-{27A12FA9-7DBF-772C-94AC-99AC0E054A82}"/>
    <pc:docChg chg="modSld">
      <pc:chgData name="Naufal Zhafran Albaqi" userId="S::naufal.zhafran@ai.astra.co.id::b17bd00d-5357-4193-be2c-271df3555030" providerId="AD" clId="Web-{27A12FA9-7DBF-772C-94AC-99AC0E054A82}" dt="2023-11-30T05:53:25.569" v="3" actId="1076"/>
      <pc:docMkLst>
        <pc:docMk/>
      </pc:docMkLst>
      <pc:sldChg chg="modSp">
        <pc:chgData name="Naufal Zhafran Albaqi" userId="S::naufal.zhafran@ai.astra.co.id::b17bd00d-5357-4193-be2c-271df3555030" providerId="AD" clId="Web-{27A12FA9-7DBF-772C-94AC-99AC0E054A82}" dt="2023-11-30T05:52:47.896" v="1" actId="20577"/>
        <pc:sldMkLst>
          <pc:docMk/>
          <pc:sldMk cId="0" sldId="257"/>
        </pc:sldMkLst>
        <pc:spChg chg="mod">
          <ac:chgData name="Naufal Zhafran Albaqi" userId="S::naufal.zhafran@ai.astra.co.id::b17bd00d-5357-4193-be2c-271df3555030" providerId="AD" clId="Web-{27A12FA9-7DBF-772C-94AC-99AC0E054A82}" dt="2023-11-30T05:52:47.896" v="1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Naufal Zhafran Albaqi" userId="S::naufal.zhafran@ai.astra.co.id::b17bd00d-5357-4193-be2c-271df3555030" providerId="AD" clId="Web-{27A12FA9-7DBF-772C-94AC-99AC0E054A82}" dt="2023-11-30T05:53:25.569" v="3" actId="1076"/>
        <pc:sldMkLst>
          <pc:docMk/>
          <pc:sldMk cId="3996843514" sldId="307"/>
        </pc:sldMkLst>
        <pc:picChg chg="mod">
          <ac:chgData name="Naufal Zhafran Albaqi" userId="S::naufal.zhafran@ai.astra.co.id::b17bd00d-5357-4193-be2c-271df3555030" providerId="AD" clId="Web-{27A12FA9-7DBF-772C-94AC-99AC0E054A82}" dt="2023-11-30T05:53:25.569" v="3" actId="1076"/>
          <ac:picMkLst>
            <pc:docMk/>
            <pc:sldMk cId="3996843514" sldId="307"/>
            <ac:picMk id="3" creationId="{707B89C2-614A-A9D9-4DAD-2A29BD26D821}"/>
          </ac:picMkLst>
        </pc:picChg>
      </pc:sldChg>
    </pc:docChg>
  </pc:docChgLst>
  <pc:docChgLst>
    <pc:chgData name="Rizky Fajar Fadilla" userId="S::rizky.fajarfadilla@ai.astra.co.id::84be934d-de15-4918-940f-e03b689293d8" providerId="AD" clId="Web-{AAC004F6-4187-253A-23C0-176C5F213F45}"/>
    <pc:docChg chg="modSld sldOrd">
      <pc:chgData name="Rizky Fajar Fadilla" userId="S::rizky.fajarfadilla@ai.astra.co.id::84be934d-de15-4918-940f-e03b689293d8" providerId="AD" clId="Web-{AAC004F6-4187-253A-23C0-176C5F213F45}" dt="2023-10-30T07:59:42.528" v="134" actId="20577"/>
      <pc:docMkLst>
        <pc:docMk/>
      </pc:docMkLst>
      <pc:sldChg chg="modSp">
        <pc:chgData name="Rizky Fajar Fadilla" userId="S::rizky.fajarfadilla@ai.astra.co.id::84be934d-de15-4918-940f-e03b689293d8" providerId="AD" clId="Web-{AAC004F6-4187-253A-23C0-176C5F213F45}" dt="2023-10-30T07:56:17.201" v="47" actId="20577"/>
        <pc:sldMkLst>
          <pc:docMk/>
          <pc:sldMk cId="1950755840" sldId="264"/>
        </pc:sldMkLst>
        <pc:spChg chg="mod">
          <ac:chgData name="Rizky Fajar Fadilla" userId="S::rizky.fajarfadilla@ai.astra.co.id::84be934d-de15-4918-940f-e03b689293d8" providerId="AD" clId="Web-{AAC004F6-4187-253A-23C0-176C5F213F45}" dt="2023-10-30T07:56:17.201" v="47" actId="20577"/>
          <ac:spMkLst>
            <pc:docMk/>
            <pc:sldMk cId="1950755840" sldId="264"/>
            <ac:spMk id="15" creationId="{BE38D5C8-36DD-6F57-93ED-972912D67BDB}"/>
          </ac:spMkLst>
        </pc:spChg>
      </pc:sldChg>
      <pc:sldChg chg="modSp">
        <pc:chgData name="Rizky Fajar Fadilla" userId="S::rizky.fajarfadilla@ai.astra.co.id::84be934d-de15-4918-940f-e03b689293d8" providerId="AD" clId="Web-{AAC004F6-4187-253A-23C0-176C5F213F45}" dt="2023-10-30T07:55:06.040" v="13" actId="20577"/>
        <pc:sldMkLst>
          <pc:docMk/>
          <pc:sldMk cId="3247107723" sldId="267"/>
        </pc:sldMkLst>
        <pc:spChg chg="mod">
          <ac:chgData name="Rizky Fajar Fadilla" userId="S::rizky.fajarfadilla@ai.astra.co.id::84be934d-de15-4918-940f-e03b689293d8" providerId="AD" clId="Web-{AAC004F6-4187-253A-23C0-176C5F213F45}" dt="2023-10-30T07:55:06.040" v="13" actId="20577"/>
          <ac:spMkLst>
            <pc:docMk/>
            <pc:sldMk cId="3247107723" sldId="267"/>
            <ac:spMk id="15" creationId="{BE38D5C8-36DD-6F57-93ED-972912D67BDB}"/>
          </ac:spMkLst>
        </pc:spChg>
      </pc:sldChg>
      <pc:sldChg chg="modSp ord">
        <pc:chgData name="Rizky Fajar Fadilla" userId="S::rizky.fajarfadilla@ai.astra.co.id::84be934d-de15-4918-940f-e03b689293d8" providerId="AD" clId="Web-{AAC004F6-4187-253A-23C0-176C5F213F45}" dt="2023-10-30T07:59:42.528" v="134" actId="20577"/>
        <pc:sldMkLst>
          <pc:docMk/>
          <pc:sldMk cId="1496294413" sldId="270"/>
        </pc:sldMkLst>
        <pc:spChg chg="mod">
          <ac:chgData name="Rizky Fajar Fadilla" userId="S::rizky.fajarfadilla@ai.astra.co.id::84be934d-de15-4918-940f-e03b689293d8" providerId="AD" clId="Web-{AAC004F6-4187-253A-23C0-176C5F213F45}" dt="2023-10-30T07:59:42.528" v="134" actId="20577"/>
          <ac:spMkLst>
            <pc:docMk/>
            <pc:sldMk cId="1496294413" sldId="270"/>
            <ac:spMk id="3" creationId="{FFF331E5-9CED-9B48-26A4-77FD06765457}"/>
          </ac:spMkLst>
        </pc:spChg>
      </pc:sldChg>
      <pc:sldChg chg="modSp">
        <pc:chgData name="Rizky Fajar Fadilla" userId="S::rizky.fajarfadilla@ai.astra.co.id::84be934d-de15-4918-940f-e03b689293d8" providerId="AD" clId="Web-{AAC004F6-4187-253A-23C0-176C5F213F45}" dt="2023-10-30T07:59:16.136" v="130" actId="20577"/>
        <pc:sldMkLst>
          <pc:docMk/>
          <pc:sldMk cId="42919055" sldId="271"/>
        </pc:sldMkLst>
        <pc:spChg chg="mod">
          <ac:chgData name="Rizky Fajar Fadilla" userId="S::rizky.fajarfadilla@ai.astra.co.id::84be934d-de15-4918-940f-e03b689293d8" providerId="AD" clId="Web-{AAC004F6-4187-253A-23C0-176C5F213F45}" dt="2023-10-30T07:59:16.136" v="130" actId="20577"/>
          <ac:spMkLst>
            <pc:docMk/>
            <pc:sldMk cId="42919055" sldId="271"/>
            <ac:spMk id="15" creationId="{BE38D5C8-36DD-6F57-93ED-972912D67BDB}"/>
          </ac:spMkLst>
        </pc:spChg>
      </pc:sldChg>
    </pc:docChg>
  </pc:docChgLst>
  <pc:docChgLst>
    <pc:chgData clId="Web-{27A12FA9-7DBF-772C-94AC-99AC0E054A82}"/>
    <pc:docChg chg="modSld">
      <pc:chgData name="" userId="" providerId="" clId="Web-{27A12FA9-7DBF-772C-94AC-99AC0E054A82}" dt="2023-11-30T05:52:04.269" v="0" actId="20577"/>
      <pc:docMkLst>
        <pc:docMk/>
      </pc:docMkLst>
      <pc:sldChg chg="modSp">
        <pc:chgData name="" userId="" providerId="" clId="Web-{27A12FA9-7DBF-772C-94AC-99AC0E054A82}" dt="2023-11-30T05:52:04.269" v="0" actId="20577"/>
        <pc:sldMkLst>
          <pc:docMk/>
          <pc:sldMk cId="0" sldId="257"/>
        </pc:sldMkLst>
        <pc:spChg chg="mod">
          <ac:chgData name="" userId="" providerId="" clId="Web-{27A12FA9-7DBF-772C-94AC-99AC0E054A82}" dt="2023-11-30T05:52:04.269" v="0" actId="20577"/>
          <ac:spMkLst>
            <pc:docMk/>
            <pc:sldMk cId="0" sldId="257"/>
            <ac:spMk id="3" creationId="{00000000-0000-0000-0000-000000000000}"/>
          </ac:spMkLst>
        </pc:spChg>
      </pc:sldChg>
    </pc:docChg>
  </pc:docChgLst>
  <pc:docChgLst>
    <pc:chgData name="Rizky Fajar Fadilla" userId="S::rizky.fajarfadilla@ai.astra.co.id::84be934d-de15-4918-940f-e03b689293d8" providerId="AD" clId="Web-{F2D6CF67-6FE7-B365-6710-70F618FB6337}"/>
    <pc:docChg chg="mod modSld">
      <pc:chgData name="Rizky Fajar Fadilla" userId="S::rizky.fajarfadilla@ai.astra.co.id::84be934d-de15-4918-940f-e03b689293d8" providerId="AD" clId="Web-{F2D6CF67-6FE7-B365-6710-70F618FB6337}" dt="2023-11-01T06:51:38.602" v="6"/>
      <pc:docMkLst>
        <pc:docMk/>
      </pc:docMkLst>
      <pc:sldChg chg="modSp addCm">
        <pc:chgData name="Rizky Fajar Fadilla" userId="S::rizky.fajarfadilla@ai.astra.co.id::84be934d-de15-4918-940f-e03b689293d8" providerId="AD" clId="Web-{F2D6CF67-6FE7-B365-6710-70F618FB6337}" dt="2023-11-01T06:50:34.897" v="3"/>
        <pc:sldMkLst>
          <pc:docMk/>
          <pc:sldMk cId="2960702339" sldId="281"/>
        </pc:sldMkLst>
        <pc:picChg chg="mod">
          <ac:chgData name="Rizky Fajar Fadilla" userId="S::rizky.fajarfadilla@ai.astra.co.id::84be934d-de15-4918-940f-e03b689293d8" providerId="AD" clId="Web-{F2D6CF67-6FE7-B365-6710-70F618FB6337}" dt="2023-11-01T06:49:56.083" v="1" actId="14100"/>
          <ac:picMkLst>
            <pc:docMk/>
            <pc:sldMk cId="2960702339" sldId="281"/>
            <ac:picMk id="6" creationId="{DAC90C57-9CBB-D4C1-60BC-F88FA49D24B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Rizky Fajar Fadilla" userId="S::rizky.fajarfadilla@ai.astra.co.id::84be934d-de15-4918-940f-e03b689293d8" providerId="AD" clId="Web-{F2D6CF67-6FE7-B365-6710-70F618FB6337}" dt="2023-11-01T06:50:34.897" v="3"/>
              <pc2:cmMkLst xmlns:pc2="http://schemas.microsoft.com/office/powerpoint/2019/9/main/command">
                <pc:docMk/>
                <pc:sldMk cId="2960702339" sldId="281"/>
                <pc2:cmMk id="{9A9DE393-0F82-413A-A056-52A8C28112B3}"/>
              </pc2:cmMkLst>
            </pc226:cmChg>
          </p:ext>
        </pc:extLst>
      </pc:sldChg>
      <pc:sldChg chg="modSp addCm">
        <pc:chgData name="Rizky Fajar Fadilla" userId="S::rizky.fajarfadilla@ai.astra.co.id::84be934d-de15-4918-940f-e03b689293d8" providerId="AD" clId="Web-{F2D6CF67-6FE7-B365-6710-70F618FB6337}" dt="2023-11-01T06:51:38.602" v="6"/>
        <pc:sldMkLst>
          <pc:docMk/>
          <pc:sldMk cId="1070962968" sldId="284"/>
        </pc:sldMkLst>
        <pc:picChg chg="mod">
          <ac:chgData name="Rizky Fajar Fadilla" userId="S::rizky.fajarfadilla@ai.astra.co.id::84be934d-de15-4918-940f-e03b689293d8" providerId="AD" clId="Web-{F2D6CF67-6FE7-B365-6710-70F618FB6337}" dt="2023-11-01T06:51:09.398" v="5" actId="14100"/>
          <ac:picMkLst>
            <pc:docMk/>
            <pc:sldMk cId="1070962968" sldId="284"/>
            <ac:picMk id="10" creationId="{8F0C1205-6434-C529-6671-7F50D0CD8C2F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Rizky Fajar Fadilla" userId="S::rizky.fajarfadilla@ai.astra.co.id::84be934d-de15-4918-940f-e03b689293d8" providerId="AD" clId="Web-{F2D6CF67-6FE7-B365-6710-70F618FB6337}" dt="2023-11-01T06:51:38.602" v="6"/>
              <pc2:cmMkLst xmlns:pc2="http://schemas.microsoft.com/office/powerpoint/2019/9/main/command">
                <pc:docMk/>
                <pc:sldMk cId="1070962968" sldId="284"/>
                <pc2:cmMk id="{DE36C638-A355-4361-BF54-D4CC8C88E96C}"/>
              </pc2:cmMkLst>
            </pc226:cmChg>
          </p:ext>
        </pc:extLst>
      </pc:sldChg>
    </pc:docChg>
  </pc:docChgLst>
  <pc:docChgLst>
    <pc:chgData name="Naufal Zhafran Albaqi" userId="S::naufal.zhafran@ai.astra.co.id::b17bd00d-5357-4193-be2c-271df3555030" providerId="AD" clId="Web-{983DDA9E-BB30-E153-A91C-D051D2B87E95}"/>
    <pc:docChg chg="addSld delSld modSld sldOrd">
      <pc:chgData name="Naufal Zhafran Albaqi" userId="S::naufal.zhafran@ai.astra.co.id::b17bd00d-5357-4193-be2c-271df3555030" providerId="AD" clId="Web-{983DDA9E-BB30-E153-A91C-D051D2B87E95}" dt="2023-11-01T06:39:37.792" v="521" actId="1076"/>
      <pc:docMkLst>
        <pc:docMk/>
      </pc:docMkLst>
      <pc:sldChg chg="del">
        <pc:chgData name="Naufal Zhafran Albaqi" userId="S::naufal.zhafran@ai.astra.co.id::b17bd00d-5357-4193-be2c-271df3555030" providerId="AD" clId="Web-{983DDA9E-BB30-E153-A91C-D051D2B87E95}" dt="2023-11-01T02:49:16.982" v="188"/>
        <pc:sldMkLst>
          <pc:docMk/>
          <pc:sldMk cId="0" sldId="259"/>
        </pc:sldMkLst>
      </pc:sldChg>
      <pc:sldChg chg="del">
        <pc:chgData name="Naufal Zhafran Albaqi" userId="S::naufal.zhafran@ai.astra.co.id::b17bd00d-5357-4193-be2c-271df3555030" providerId="AD" clId="Web-{983DDA9E-BB30-E153-A91C-D051D2B87E95}" dt="2023-11-01T02:49:19.310" v="189"/>
        <pc:sldMkLst>
          <pc:docMk/>
          <pc:sldMk cId="1950755840" sldId="264"/>
        </pc:sldMkLst>
      </pc:sldChg>
      <pc:sldChg chg="del">
        <pc:chgData name="Naufal Zhafran Albaqi" userId="S::naufal.zhafran@ai.astra.co.id::b17bd00d-5357-4193-be2c-271df3555030" providerId="AD" clId="Web-{983DDA9E-BB30-E153-A91C-D051D2B87E95}" dt="2023-11-01T02:49:20.435" v="190"/>
        <pc:sldMkLst>
          <pc:docMk/>
          <pc:sldMk cId="3655252726" sldId="265"/>
        </pc:sldMkLst>
      </pc:sldChg>
      <pc:sldChg chg="del">
        <pc:chgData name="Naufal Zhafran Albaqi" userId="S::naufal.zhafran@ai.astra.co.id::b17bd00d-5357-4193-be2c-271df3555030" providerId="AD" clId="Web-{983DDA9E-BB30-E153-A91C-D051D2B87E95}" dt="2023-11-01T03:06:09.705" v="285"/>
        <pc:sldMkLst>
          <pc:docMk/>
          <pc:sldMk cId="2929479630" sldId="266"/>
        </pc:sldMkLst>
      </pc:sldChg>
      <pc:sldChg chg="del">
        <pc:chgData name="Naufal Zhafran Albaqi" userId="S::naufal.zhafran@ai.astra.co.id::b17bd00d-5357-4193-be2c-271df3555030" providerId="AD" clId="Web-{983DDA9E-BB30-E153-A91C-D051D2B87E95}" dt="2023-11-01T05:38:18.598" v="418"/>
        <pc:sldMkLst>
          <pc:docMk/>
          <pc:sldMk cId="3247107723" sldId="267"/>
        </pc:sldMkLst>
      </pc:sldChg>
      <pc:sldChg chg="del">
        <pc:chgData name="Naufal Zhafran Albaqi" userId="S::naufal.zhafran@ai.astra.co.id::b17bd00d-5357-4193-be2c-271df3555030" providerId="AD" clId="Web-{983DDA9E-BB30-E153-A91C-D051D2B87E95}" dt="2023-11-01T03:06:14.721" v="287"/>
        <pc:sldMkLst>
          <pc:docMk/>
          <pc:sldMk cId="2088941459" sldId="268"/>
        </pc:sldMkLst>
      </pc:sldChg>
      <pc:sldChg chg="del">
        <pc:chgData name="Naufal Zhafran Albaqi" userId="S::naufal.zhafran@ai.astra.co.id::b17bd00d-5357-4193-be2c-271df3555030" providerId="AD" clId="Web-{983DDA9E-BB30-E153-A91C-D051D2B87E95}" dt="2023-11-01T05:38:17.270" v="417"/>
        <pc:sldMkLst>
          <pc:docMk/>
          <pc:sldMk cId="1496294413" sldId="270"/>
        </pc:sldMkLst>
      </pc:sldChg>
      <pc:sldChg chg="addSp delSp del">
        <pc:chgData name="Naufal Zhafran Albaqi" userId="S::naufal.zhafran@ai.astra.co.id::b17bd00d-5357-4193-be2c-271df3555030" providerId="AD" clId="Web-{983DDA9E-BB30-E153-A91C-D051D2B87E95}" dt="2023-11-01T03:06:11.643" v="286"/>
        <pc:sldMkLst>
          <pc:docMk/>
          <pc:sldMk cId="42919055" sldId="271"/>
        </pc:sldMkLst>
        <pc:picChg chg="add del">
          <ac:chgData name="Naufal Zhafran Albaqi" userId="S::naufal.zhafran@ai.astra.co.id::b17bd00d-5357-4193-be2c-271df3555030" providerId="AD" clId="Web-{983DDA9E-BB30-E153-A91C-D051D2B87E95}" dt="2023-11-01T02:56:08.622" v="199"/>
          <ac:picMkLst>
            <pc:docMk/>
            <pc:sldMk cId="42919055" sldId="271"/>
            <ac:picMk id="6" creationId="{5864F60D-F4C1-A1A3-A68A-C0E8E0550371}"/>
          </ac:picMkLst>
        </pc:picChg>
      </pc:sldChg>
      <pc:sldChg chg="del">
        <pc:chgData name="Naufal Zhafran Albaqi" userId="S::naufal.zhafran@ai.astra.co.id::b17bd00d-5357-4193-be2c-271df3555030" providerId="AD" clId="Web-{983DDA9E-BB30-E153-A91C-D051D2B87E95}" dt="2023-11-01T05:38:19.473" v="419"/>
        <pc:sldMkLst>
          <pc:docMk/>
          <pc:sldMk cId="691332514" sldId="272"/>
        </pc:sldMkLst>
      </pc:sldChg>
      <pc:sldChg chg="del">
        <pc:chgData name="Naufal Zhafran Albaqi" userId="S::naufal.zhafran@ai.astra.co.id::b17bd00d-5357-4193-be2c-271df3555030" providerId="AD" clId="Web-{983DDA9E-BB30-E153-A91C-D051D2B87E95}" dt="2023-11-01T02:11:22.855" v="15"/>
        <pc:sldMkLst>
          <pc:docMk/>
          <pc:sldMk cId="3140871355" sldId="274"/>
        </pc:sldMkLst>
      </pc:sldChg>
      <pc:sldChg chg="del">
        <pc:chgData name="Naufal Zhafran Albaqi" userId="S::naufal.zhafran@ai.astra.co.id::b17bd00d-5357-4193-be2c-271df3555030" providerId="AD" clId="Web-{983DDA9E-BB30-E153-A91C-D051D2B87E95}" dt="2023-11-01T02:20:38.171" v="90"/>
        <pc:sldMkLst>
          <pc:docMk/>
          <pc:sldMk cId="2241173855" sldId="275"/>
        </pc:sldMkLst>
      </pc:sldChg>
      <pc:sldChg chg="del">
        <pc:chgData name="Naufal Zhafran Albaqi" userId="S::naufal.zhafran@ai.astra.co.id::b17bd00d-5357-4193-be2c-271df3555030" providerId="AD" clId="Web-{983DDA9E-BB30-E153-A91C-D051D2B87E95}" dt="2023-11-01T02:32:35.040" v="163"/>
        <pc:sldMkLst>
          <pc:docMk/>
          <pc:sldMk cId="2346453404" sldId="276"/>
        </pc:sldMkLst>
      </pc:sldChg>
      <pc:sldChg chg="del">
        <pc:chgData name="Naufal Zhafran Albaqi" userId="S::naufal.zhafran@ai.astra.co.id::b17bd00d-5357-4193-be2c-271df3555030" providerId="AD" clId="Web-{983DDA9E-BB30-E153-A91C-D051D2B87E95}" dt="2023-11-01T05:47:48.528" v="504"/>
        <pc:sldMkLst>
          <pc:docMk/>
          <pc:sldMk cId="130735300" sldId="277"/>
        </pc:sldMkLst>
      </pc:sldChg>
      <pc:sldChg chg="del">
        <pc:chgData name="Naufal Zhafran Albaqi" userId="S::naufal.zhafran@ai.astra.co.id::b17bd00d-5357-4193-be2c-271df3555030" providerId="AD" clId="Web-{983DDA9E-BB30-E153-A91C-D051D2B87E95}" dt="2023-11-01T05:47:49.825" v="505"/>
        <pc:sldMkLst>
          <pc:docMk/>
          <pc:sldMk cId="3290411363" sldId="278"/>
        </pc:sldMkLst>
      </pc:sldChg>
      <pc:sldChg chg="addSp delSp modSp">
        <pc:chgData name="Naufal Zhafran Albaqi" userId="S::naufal.zhafran@ai.astra.co.id::b17bd00d-5357-4193-be2c-271df3555030" providerId="AD" clId="Web-{983DDA9E-BB30-E153-A91C-D051D2B87E95}" dt="2023-11-01T02:10:52.166" v="14" actId="14100"/>
        <pc:sldMkLst>
          <pc:docMk/>
          <pc:sldMk cId="2960702339" sldId="281"/>
        </pc:sldMkLst>
        <pc:picChg chg="add mod">
          <ac:chgData name="Naufal Zhafran Albaqi" userId="S::naufal.zhafran@ai.astra.co.id::b17bd00d-5357-4193-be2c-271df3555030" providerId="AD" clId="Web-{983DDA9E-BB30-E153-A91C-D051D2B87E95}" dt="2023-11-01T02:10:14.790" v="8"/>
          <ac:picMkLst>
            <pc:docMk/>
            <pc:sldMk cId="2960702339" sldId="281"/>
            <ac:picMk id="6" creationId="{DAC90C57-9CBB-D4C1-60BC-F88FA49D24BE}"/>
          </ac:picMkLst>
        </pc:picChg>
        <pc:picChg chg="add mod">
          <ac:chgData name="Naufal Zhafran Albaqi" userId="S::naufal.zhafran@ai.astra.co.id::b17bd00d-5357-4193-be2c-271df3555030" providerId="AD" clId="Web-{983DDA9E-BB30-E153-A91C-D051D2B87E95}" dt="2023-11-01T02:10:52.166" v="14" actId="14100"/>
          <ac:picMkLst>
            <pc:docMk/>
            <pc:sldMk cId="2960702339" sldId="281"/>
            <ac:picMk id="10" creationId="{20E3F712-9096-6185-9BFD-AECFD6EABABA}"/>
          </ac:picMkLst>
        </pc:picChg>
        <pc:picChg chg="del">
          <ac:chgData name="Naufal Zhafran Albaqi" userId="S::naufal.zhafran@ai.astra.co.id::b17bd00d-5357-4193-be2c-271df3555030" providerId="AD" clId="Web-{983DDA9E-BB30-E153-A91C-D051D2B87E95}" dt="2023-11-01T02:09:40.086" v="0"/>
          <ac:picMkLst>
            <pc:docMk/>
            <pc:sldMk cId="2960702339" sldId="281"/>
            <ac:picMk id="20" creationId="{12571422-54F6-109E-AFA8-FF8363B2BAE1}"/>
          </ac:picMkLst>
        </pc:picChg>
        <pc:picChg chg="del">
          <ac:chgData name="Naufal Zhafran Albaqi" userId="S::naufal.zhafran@ai.astra.co.id::b17bd00d-5357-4193-be2c-271df3555030" providerId="AD" clId="Web-{983DDA9E-BB30-E153-A91C-D051D2B87E95}" dt="2023-11-01T02:10:21.415" v="9"/>
          <ac:picMkLst>
            <pc:docMk/>
            <pc:sldMk cId="2960702339" sldId="281"/>
            <ac:picMk id="22" creationId="{01975917-5798-6C50-E5FF-7C4C4B18C110}"/>
          </ac:picMkLst>
        </pc:picChg>
      </pc:sldChg>
      <pc:sldChg chg="addSp delSp modSp add replId">
        <pc:chgData name="Naufal Zhafran Albaqi" userId="S::naufal.zhafran@ai.astra.co.id::b17bd00d-5357-4193-be2c-271df3555030" providerId="AD" clId="Web-{983DDA9E-BB30-E153-A91C-D051D2B87E95}" dt="2023-11-01T02:20:03.514" v="87" actId="14100"/>
        <pc:sldMkLst>
          <pc:docMk/>
          <pc:sldMk cId="4161129853" sldId="282"/>
        </pc:sldMkLst>
        <pc:spChg chg="mod">
          <ac:chgData name="Naufal Zhafran Albaqi" userId="S::naufal.zhafran@ai.astra.co.id::b17bd00d-5357-4193-be2c-271df3555030" providerId="AD" clId="Web-{983DDA9E-BB30-E153-A91C-D051D2B87E95}" dt="2023-11-01T02:17:41.149" v="62" actId="20577"/>
          <ac:spMkLst>
            <pc:docMk/>
            <pc:sldMk cId="4161129853" sldId="282"/>
            <ac:spMk id="5" creationId="{99E9B3D0-BE62-DBED-229D-AA5A852F94ED}"/>
          </ac:spMkLst>
        </pc:spChg>
        <pc:spChg chg="mod">
          <ac:chgData name="Naufal Zhafran Albaqi" userId="S::naufal.zhafran@ai.astra.co.id::b17bd00d-5357-4193-be2c-271df3555030" providerId="AD" clId="Web-{983DDA9E-BB30-E153-A91C-D051D2B87E95}" dt="2023-11-01T02:19:05.855" v="76" actId="20577"/>
          <ac:spMkLst>
            <pc:docMk/>
            <pc:sldMk cId="4161129853" sldId="282"/>
            <ac:spMk id="9" creationId="{5677D757-D759-3A2D-75CC-1BB7824EE6B6}"/>
          </ac:spMkLst>
        </pc:spChg>
        <pc:spChg chg="add mod">
          <ac:chgData name="Naufal Zhafran Albaqi" userId="S::naufal.zhafran@ai.astra.co.id::b17bd00d-5357-4193-be2c-271df3555030" providerId="AD" clId="Web-{983DDA9E-BB30-E153-A91C-D051D2B87E95}" dt="2023-11-01T02:17:50.868" v="64" actId="1076"/>
          <ac:spMkLst>
            <pc:docMk/>
            <pc:sldMk cId="4161129853" sldId="282"/>
            <ac:spMk id="14" creationId="{991A86D4-3729-1CAE-18EC-139E90AC84DF}"/>
          </ac:spMkLst>
        </pc:spChg>
        <pc:spChg chg="add mod">
          <ac:chgData name="Naufal Zhafran Albaqi" userId="S::naufal.zhafran@ai.astra.co.id::b17bd00d-5357-4193-be2c-271df3555030" providerId="AD" clId="Web-{983DDA9E-BB30-E153-A91C-D051D2B87E95}" dt="2023-11-01T02:18:10.182" v="67" actId="1076"/>
          <ac:spMkLst>
            <pc:docMk/>
            <pc:sldMk cId="4161129853" sldId="282"/>
            <ac:spMk id="16" creationId="{8C915019-CDB5-7085-22F4-4E644FE5F1C7}"/>
          </ac:spMkLst>
        </pc:spChg>
        <pc:spChg chg="add mod">
          <ac:chgData name="Naufal Zhafran Albaqi" userId="S::naufal.zhafran@ai.astra.co.id::b17bd00d-5357-4193-be2c-271df3555030" providerId="AD" clId="Web-{983DDA9E-BB30-E153-A91C-D051D2B87E95}" dt="2023-11-01T02:17:54.619" v="65" actId="1076"/>
          <ac:spMkLst>
            <pc:docMk/>
            <pc:sldMk cId="4161129853" sldId="282"/>
            <ac:spMk id="17" creationId="{9CE1929A-FBA1-79C1-E3B9-89FB823EA72C}"/>
          </ac:spMkLst>
        </pc:spChg>
        <pc:spChg chg="add mod">
          <ac:chgData name="Naufal Zhafran Albaqi" userId="S::naufal.zhafran@ai.astra.co.id::b17bd00d-5357-4193-be2c-271df3555030" providerId="AD" clId="Web-{983DDA9E-BB30-E153-A91C-D051D2B87E95}" dt="2023-11-01T02:18:05.744" v="66" actId="1076"/>
          <ac:spMkLst>
            <pc:docMk/>
            <pc:sldMk cId="4161129853" sldId="282"/>
            <ac:spMk id="18" creationId="{32976176-13D3-820A-936B-A18AC3C06C3A}"/>
          </ac:spMkLst>
        </pc:spChg>
        <pc:picChg chg="del">
          <ac:chgData name="Naufal Zhafran Albaqi" userId="S::naufal.zhafran@ai.astra.co.id::b17bd00d-5357-4193-be2c-271df3555030" providerId="AD" clId="Web-{983DDA9E-BB30-E153-A91C-D051D2B87E95}" dt="2023-11-01T02:12:37.420" v="24"/>
          <ac:picMkLst>
            <pc:docMk/>
            <pc:sldMk cId="4161129853" sldId="282"/>
            <ac:picMk id="4" creationId="{DF2A0526-6908-CF10-F392-88F4D797D1FF}"/>
          </ac:picMkLst>
        </pc:picChg>
        <pc:picChg chg="del">
          <ac:chgData name="Naufal Zhafran Albaqi" userId="S::naufal.zhafran@ai.astra.co.id::b17bd00d-5357-4193-be2c-271df3555030" providerId="AD" clId="Web-{983DDA9E-BB30-E153-A91C-D051D2B87E95}" dt="2023-11-01T02:14:48.487" v="45"/>
          <ac:picMkLst>
            <pc:docMk/>
            <pc:sldMk cId="4161129853" sldId="282"/>
            <ac:picMk id="6" creationId="{DAC90C57-9CBB-D4C1-60BC-F88FA49D24BE}"/>
          </ac:picMkLst>
        </pc:picChg>
        <pc:picChg chg="add mod">
          <ac:chgData name="Naufal Zhafran Albaqi" userId="S::naufal.zhafran@ai.astra.co.id::b17bd00d-5357-4193-be2c-271df3555030" providerId="AD" clId="Web-{983DDA9E-BB30-E153-A91C-D051D2B87E95}" dt="2023-11-01T02:17:44.181" v="63" actId="1076"/>
          <ac:picMkLst>
            <pc:docMk/>
            <pc:sldMk cId="4161129853" sldId="282"/>
            <ac:picMk id="7" creationId="{07863022-2137-60C6-889F-F1CE6671E3DA}"/>
          </ac:picMkLst>
        </pc:picChg>
        <pc:picChg chg="del">
          <ac:chgData name="Naufal Zhafran Albaqi" userId="S::naufal.zhafran@ai.astra.co.id::b17bd00d-5357-4193-be2c-271df3555030" providerId="AD" clId="Web-{983DDA9E-BB30-E153-A91C-D051D2B87E95}" dt="2023-11-01T02:13:19.468" v="30"/>
          <ac:picMkLst>
            <pc:docMk/>
            <pc:sldMk cId="4161129853" sldId="282"/>
            <ac:picMk id="8" creationId="{2BAF9253-9212-1829-A1C2-0576DFD080C5}"/>
          </ac:picMkLst>
        </pc:picChg>
        <pc:picChg chg="del">
          <ac:chgData name="Naufal Zhafran Albaqi" userId="S::naufal.zhafran@ai.astra.co.id::b17bd00d-5357-4193-be2c-271df3555030" providerId="AD" clId="Web-{983DDA9E-BB30-E153-A91C-D051D2B87E95}" dt="2023-11-01T02:19:27.341" v="81"/>
          <ac:picMkLst>
            <pc:docMk/>
            <pc:sldMk cId="4161129853" sldId="282"/>
            <ac:picMk id="10" creationId="{20E3F712-9096-6185-9BFD-AECFD6EABABA}"/>
          </ac:picMkLst>
        </pc:picChg>
        <pc:picChg chg="add del mod">
          <ac:chgData name="Naufal Zhafran Albaqi" userId="S::naufal.zhafran@ai.astra.co.id::b17bd00d-5357-4193-be2c-271df3555030" providerId="AD" clId="Web-{983DDA9E-BB30-E153-A91C-D051D2B87E95}" dt="2023-11-01T02:18:14.057" v="68"/>
          <ac:picMkLst>
            <pc:docMk/>
            <pc:sldMk cId="4161129853" sldId="282"/>
            <ac:picMk id="12" creationId="{A3FCD266-48DC-2563-C72D-9F139E689574}"/>
          </ac:picMkLst>
        </pc:picChg>
        <pc:picChg chg="add mod">
          <ac:chgData name="Naufal Zhafran Albaqi" userId="S::naufal.zhafran@ai.astra.co.id::b17bd00d-5357-4193-be2c-271df3555030" providerId="AD" clId="Web-{983DDA9E-BB30-E153-A91C-D051D2B87E95}" dt="2023-11-01T02:18:45.136" v="72" actId="14100"/>
          <ac:picMkLst>
            <pc:docMk/>
            <pc:sldMk cId="4161129853" sldId="282"/>
            <ac:picMk id="20" creationId="{CFA2A1C7-8B91-5564-4345-10C43C31416C}"/>
          </ac:picMkLst>
        </pc:picChg>
        <pc:picChg chg="add mod">
          <ac:chgData name="Naufal Zhafran Albaqi" userId="S::naufal.zhafran@ai.astra.co.id::b17bd00d-5357-4193-be2c-271df3555030" providerId="AD" clId="Web-{983DDA9E-BB30-E153-A91C-D051D2B87E95}" dt="2023-11-01T02:19:41.560" v="82" actId="14100"/>
          <ac:picMkLst>
            <pc:docMk/>
            <pc:sldMk cId="4161129853" sldId="282"/>
            <ac:picMk id="22" creationId="{34A90AB3-20D5-9AF4-E7F7-251810B898EA}"/>
          </ac:picMkLst>
        </pc:picChg>
        <pc:picChg chg="add mod">
          <ac:chgData name="Naufal Zhafran Albaqi" userId="S::naufal.zhafran@ai.astra.co.id::b17bd00d-5357-4193-be2c-271df3555030" providerId="AD" clId="Web-{983DDA9E-BB30-E153-A91C-D051D2B87E95}" dt="2023-11-01T02:20:03.514" v="87" actId="14100"/>
          <ac:picMkLst>
            <pc:docMk/>
            <pc:sldMk cId="4161129853" sldId="282"/>
            <ac:picMk id="24" creationId="{CB1582F6-2EFF-A3DD-0DFA-91660E2BA2E7}"/>
          </ac:picMkLst>
        </pc:picChg>
      </pc:sldChg>
      <pc:sldChg chg="addSp delSp modSp add replId">
        <pc:chgData name="Naufal Zhafran Albaqi" userId="S::naufal.zhafran@ai.astra.co.id::b17bd00d-5357-4193-be2c-271df3555030" providerId="AD" clId="Web-{983DDA9E-BB30-E153-A91C-D051D2B87E95}" dt="2023-11-01T02:28:38.798" v="139"/>
        <pc:sldMkLst>
          <pc:docMk/>
          <pc:sldMk cId="3590838466" sldId="283"/>
        </pc:sldMkLst>
        <pc:spChg chg="mod">
          <ac:chgData name="Naufal Zhafran Albaqi" userId="S::naufal.zhafran@ai.astra.co.id::b17bd00d-5357-4193-be2c-271df3555030" providerId="AD" clId="Web-{983DDA9E-BB30-E153-A91C-D051D2B87E95}" dt="2023-11-01T02:21:18.001" v="105" actId="1076"/>
          <ac:spMkLst>
            <pc:docMk/>
            <pc:sldMk cId="3590838466" sldId="283"/>
            <ac:spMk id="5" creationId="{99E9B3D0-BE62-DBED-229D-AA5A852F94ED}"/>
          </ac:spMkLst>
        </pc:spChg>
        <pc:spChg chg="mod">
          <ac:chgData name="Naufal Zhafran Albaqi" userId="S::naufal.zhafran@ai.astra.co.id::b17bd00d-5357-4193-be2c-271df3555030" providerId="AD" clId="Web-{983DDA9E-BB30-E153-A91C-D051D2B87E95}" dt="2023-11-01T02:23:31.177" v="124" actId="20577"/>
          <ac:spMkLst>
            <pc:docMk/>
            <pc:sldMk cId="3590838466" sldId="283"/>
            <ac:spMk id="9" creationId="{5677D757-D759-3A2D-75CC-1BB7824EE6B6}"/>
          </ac:spMkLst>
        </pc:spChg>
        <pc:spChg chg="del">
          <ac:chgData name="Naufal Zhafran Albaqi" userId="S::naufal.zhafran@ai.astra.co.id::b17bd00d-5357-4193-be2c-271df3555030" providerId="AD" clId="Web-{983DDA9E-BB30-E153-A91C-D051D2B87E95}" dt="2023-11-01T02:21:21.720" v="107"/>
          <ac:spMkLst>
            <pc:docMk/>
            <pc:sldMk cId="3590838466" sldId="283"/>
            <ac:spMk id="14" creationId="{991A86D4-3729-1CAE-18EC-139E90AC84DF}"/>
          </ac:spMkLst>
        </pc:spChg>
        <pc:spChg chg="del">
          <ac:chgData name="Naufal Zhafran Albaqi" userId="S::naufal.zhafran@ai.astra.co.id::b17bd00d-5357-4193-be2c-271df3555030" providerId="AD" clId="Web-{983DDA9E-BB30-E153-A91C-D051D2B87E95}" dt="2023-11-01T02:21:27.376" v="110"/>
          <ac:spMkLst>
            <pc:docMk/>
            <pc:sldMk cId="3590838466" sldId="283"/>
            <ac:spMk id="16" creationId="{8C915019-CDB5-7085-22F4-4E644FE5F1C7}"/>
          </ac:spMkLst>
        </pc:spChg>
        <pc:spChg chg="del">
          <ac:chgData name="Naufal Zhafran Albaqi" userId="S::naufal.zhafran@ai.astra.co.id::b17bd00d-5357-4193-be2c-271df3555030" providerId="AD" clId="Web-{983DDA9E-BB30-E153-A91C-D051D2B87E95}" dt="2023-11-01T02:21:23.173" v="108"/>
          <ac:spMkLst>
            <pc:docMk/>
            <pc:sldMk cId="3590838466" sldId="283"/>
            <ac:spMk id="17" creationId="{9CE1929A-FBA1-79C1-E3B9-89FB823EA72C}"/>
          </ac:spMkLst>
        </pc:spChg>
        <pc:spChg chg="del">
          <ac:chgData name="Naufal Zhafran Albaqi" userId="S::naufal.zhafran@ai.astra.co.id::b17bd00d-5357-4193-be2c-271df3555030" providerId="AD" clId="Web-{983DDA9E-BB30-E153-A91C-D051D2B87E95}" dt="2023-11-01T02:21:25.407" v="109"/>
          <ac:spMkLst>
            <pc:docMk/>
            <pc:sldMk cId="3590838466" sldId="283"/>
            <ac:spMk id="18" creationId="{32976176-13D3-820A-936B-A18AC3C06C3A}"/>
          </ac:spMkLst>
        </pc:spChg>
        <pc:picChg chg="add mod">
          <ac:chgData name="Naufal Zhafran Albaqi" userId="S::naufal.zhafran@ai.astra.co.id::b17bd00d-5357-4193-be2c-271df3555030" providerId="AD" clId="Web-{983DDA9E-BB30-E153-A91C-D051D2B87E95}" dt="2023-11-01T02:21:54.221" v="114" actId="14100"/>
          <ac:picMkLst>
            <pc:docMk/>
            <pc:sldMk cId="3590838466" sldId="283"/>
            <ac:picMk id="4" creationId="{79DC1E2F-3755-C005-17BB-A8A35ADF8C02}"/>
          </ac:picMkLst>
        </pc:picChg>
        <pc:picChg chg="del">
          <ac:chgData name="Naufal Zhafran Albaqi" userId="S::naufal.zhafran@ai.astra.co.id::b17bd00d-5357-4193-be2c-271df3555030" providerId="AD" clId="Web-{983DDA9E-BB30-E153-A91C-D051D2B87E95}" dt="2023-11-01T02:21:20.001" v="106"/>
          <ac:picMkLst>
            <pc:docMk/>
            <pc:sldMk cId="3590838466" sldId="283"/>
            <ac:picMk id="7" creationId="{07863022-2137-60C6-889F-F1CE6671E3DA}"/>
          </ac:picMkLst>
        </pc:picChg>
        <pc:picChg chg="add mod">
          <ac:chgData name="Naufal Zhafran Albaqi" userId="S::naufal.zhafran@ai.astra.co.id::b17bd00d-5357-4193-be2c-271df3555030" providerId="AD" clId="Web-{983DDA9E-BB30-E153-A91C-D051D2B87E95}" dt="2023-11-01T02:22:30.441" v="120" actId="14100"/>
          <ac:picMkLst>
            <pc:docMk/>
            <pc:sldMk cId="3590838466" sldId="283"/>
            <ac:picMk id="8" creationId="{53EF9B08-DEE4-A994-ABEF-3BFF233A019B}"/>
          </ac:picMkLst>
        </pc:picChg>
        <pc:picChg chg="add mod">
          <ac:chgData name="Naufal Zhafran Albaqi" userId="S::naufal.zhafran@ai.astra.co.id::b17bd00d-5357-4193-be2c-271df3555030" providerId="AD" clId="Web-{983DDA9E-BB30-E153-A91C-D051D2B87E95}" dt="2023-11-01T02:28:38.798" v="139"/>
          <ac:picMkLst>
            <pc:docMk/>
            <pc:sldMk cId="3590838466" sldId="283"/>
            <ac:picMk id="11" creationId="{207C7076-6922-7837-8628-15ADDF69F59B}"/>
          </ac:picMkLst>
        </pc:picChg>
        <pc:picChg chg="add mod">
          <ac:chgData name="Naufal Zhafran Albaqi" userId="S::naufal.zhafran@ai.astra.co.id::b17bd00d-5357-4193-be2c-271df3555030" providerId="AD" clId="Web-{983DDA9E-BB30-E153-A91C-D051D2B87E95}" dt="2023-11-01T02:24:47.149" v="137" actId="14100"/>
          <ac:picMkLst>
            <pc:docMk/>
            <pc:sldMk cId="3590838466" sldId="283"/>
            <ac:picMk id="13" creationId="{279F97D0-06DB-4439-8E28-6E4E004E964E}"/>
          </ac:picMkLst>
        </pc:picChg>
        <pc:picChg chg="del">
          <ac:chgData name="Naufal Zhafran Albaqi" userId="S::naufal.zhafran@ai.astra.co.id::b17bd00d-5357-4193-be2c-271df3555030" providerId="AD" clId="Web-{983DDA9E-BB30-E153-A91C-D051D2B87E95}" dt="2023-11-01T02:21:56.502" v="115"/>
          <ac:picMkLst>
            <pc:docMk/>
            <pc:sldMk cId="3590838466" sldId="283"/>
            <ac:picMk id="20" creationId="{CFA2A1C7-8B91-5564-4345-10C43C31416C}"/>
          </ac:picMkLst>
        </pc:picChg>
        <pc:picChg chg="del">
          <ac:chgData name="Naufal Zhafran Albaqi" userId="S::naufal.zhafran@ai.astra.co.id::b17bd00d-5357-4193-be2c-271df3555030" providerId="AD" clId="Web-{983DDA9E-BB30-E153-A91C-D051D2B87E95}" dt="2023-11-01T02:23:43.600" v="125"/>
          <ac:picMkLst>
            <pc:docMk/>
            <pc:sldMk cId="3590838466" sldId="283"/>
            <ac:picMk id="22" creationId="{34A90AB3-20D5-9AF4-E7F7-251810B898EA}"/>
          </ac:picMkLst>
        </pc:picChg>
        <pc:picChg chg="del">
          <ac:chgData name="Naufal Zhafran Albaqi" userId="S::naufal.zhafran@ai.astra.co.id::b17bd00d-5357-4193-be2c-271df3555030" providerId="AD" clId="Web-{983DDA9E-BB30-E153-A91C-D051D2B87E95}" dt="2023-11-01T02:24:21.757" v="132"/>
          <ac:picMkLst>
            <pc:docMk/>
            <pc:sldMk cId="3590838466" sldId="283"/>
            <ac:picMk id="24" creationId="{CB1582F6-2EFF-A3DD-0DFA-91660E2BA2E7}"/>
          </ac:picMkLst>
        </pc:picChg>
      </pc:sldChg>
      <pc:sldChg chg="add del replId">
        <pc:chgData name="Naufal Zhafran Albaqi" userId="S::naufal.zhafran@ai.astra.co.id::b17bd00d-5357-4193-be2c-271df3555030" providerId="AD" clId="Web-{983DDA9E-BB30-E153-A91C-D051D2B87E95}" dt="2023-11-01T02:20:30.296" v="89"/>
        <pc:sldMkLst>
          <pc:docMk/>
          <pc:sldMk cId="4210205537" sldId="283"/>
        </pc:sldMkLst>
      </pc:sldChg>
      <pc:sldChg chg="addSp delSp modSp add replId">
        <pc:chgData name="Naufal Zhafran Albaqi" userId="S::naufal.zhafran@ai.astra.co.id::b17bd00d-5357-4193-be2c-271df3555030" providerId="AD" clId="Web-{983DDA9E-BB30-E153-A91C-D051D2B87E95}" dt="2023-11-01T02:32:27.165" v="162" actId="14100"/>
        <pc:sldMkLst>
          <pc:docMk/>
          <pc:sldMk cId="1070962968" sldId="284"/>
        </pc:sldMkLst>
        <pc:spChg chg="mod">
          <ac:chgData name="Naufal Zhafran Albaqi" userId="S::naufal.zhafran@ai.astra.co.id::b17bd00d-5357-4193-be2c-271df3555030" providerId="AD" clId="Web-{983DDA9E-BB30-E153-A91C-D051D2B87E95}" dt="2023-11-01T02:29:33.565" v="147" actId="20577"/>
          <ac:spMkLst>
            <pc:docMk/>
            <pc:sldMk cId="1070962968" sldId="284"/>
            <ac:spMk id="5" creationId="{99E9B3D0-BE62-DBED-229D-AA5A852F94ED}"/>
          </ac:spMkLst>
        </pc:spChg>
        <pc:spChg chg="del">
          <ac:chgData name="Naufal Zhafran Albaqi" userId="S::naufal.zhafran@ai.astra.co.id::b17bd00d-5357-4193-be2c-271df3555030" providerId="AD" clId="Web-{983DDA9E-BB30-E153-A91C-D051D2B87E95}" dt="2023-11-01T02:28:55.939" v="143"/>
          <ac:spMkLst>
            <pc:docMk/>
            <pc:sldMk cId="1070962968" sldId="284"/>
            <ac:spMk id="9" creationId="{5677D757-D759-3A2D-75CC-1BB7824EE6B6}"/>
          </ac:spMkLst>
        </pc:spChg>
        <pc:picChg chg="del">
          <ac:chgData name="Naufal Zhafran Albaqi" userId="S::naufal.zhafran@ai.astra.co.id::b17bd00d-5357-4193-be2c-271df3555030" providerId="AD" clId="Web-{983DDA9E-BB30-E153-A91C-D051D2B87E95}" dt="2023-11-01T02:29:34.346" v="148"/>
          <ac:picMkLst>
            <pc:docMk/>
            <pc:sldMk cId="1070962968" sldId="284"/>
            <ac:picMk id="4" creationId="{79DC1E2F-3755-C005-17BB-A8A35ADF8C02}"/>
          </ac:picMkLst>
        </pc:picChg>
        <pc:picChg chg="add mod">
          <ac:chgData name="Naufal Zhafran Albaqi" userId="S::naufal.zhafran@ai.astra.co.id::b17bd00d-5357-4193-be2c-271df3555030" providerId="AD" clId="Web-{983DDA9E-BB30-E153-A91C-D051D2B87E95}" dt="2023-11-01T02:31:37.570" v="155" actId="14100"/>
          <ac:picMkLst>
            <pc:docMk/>
            <pc:sldMk cId="1070962968" sldId="284"/>
            <ac:picMk id="6" creationId="{F2500F6C-6FF3-4D04-3235-63F0EF6FDFEE}"/>
          </ac:picMkLst>
        </pc:picChg>
        <pc:picChg chg="del">
          <ac:chgData name="Naufal Zhafran Albaqi" userId="S::naufal.zhafran@ai.astra.co.id::b17bd00d-5357-4193-be2c-271df3555030" providerId="AD" clId="Web-{983DDA9E-BB30-E153-A91C-D051D2B87E95}" dt="2023-11-01T02:31:38.398" v="156"/>
          <ac:picMkLst>
            <pc:docMk/>
            <pc:sldMk cId="1070962968" sldId="284"/>
            <ac:picMk id="8" creationId="{53EF9B08-DEE4-A994-ABEF-3BFF233A019B}"/>
          </ac:picMkLst>
        </pc:picChg>
        <pc:picChg chg="add mod">
          <ac:chgData name="Naufal Zhafran Albaqi" userId="S::naufal.zhafran@ai.astra.co.id::b17bd00d-5357-4193-be2c-271df3555030" providerId="AD" clId="Web-{983DDA9E-BB30-E153-A91C-D051D2B87E95}" dt="2023-11-01T02:32:27.165" v="162" actId="14100"/>
          <ac:picMkLst>
            <pc:docMk/>
            <pc:sldMk cId="1070962968" sldId="284"/>
            <ac:picMk id="10" creationId="{8F0C1205-6434-C529-6671-7F50D0CD8C2F}"/>
          </ac:picMkLst>
        </pc:picChg>
        <pc:picChg chg="del">
          <ac:chgData name="Naufal Zhafran Albaqi" userId="S::naufal.zhafran@ai.astra.co.id::b17bd00d-5357-4193-be2c-271df3555030" providerId="AD" clId="Web-{983DDA9E-BB30-E153-A91C-D051D2B87E95}" dt="2023-11-01T02:28:51.626" v="141"/>
          <ac:picMkLst>
            <pc:docMk/>
            <pc:sldMk cId="1070962968" sldId="284"/>
            <ac:picMk id="11" creationId="{207C7076-6922-7837-8628-15ADDF69F59B}"/>
          </ac:picMkLst>
        </pc:picChg>
        <pc:picChg chg="del">
          <ac:chgData name="Naufal Zhafran Albaqi" userId="S::naufal.zhafran@ai.astra.co.id::b17bd00d-5357-4193-be2c-271df3555030" providerId="AD" clId="Web-{983DDA9E-BB30-E153-A91C-D051D2B87E95}" dt="2023-11-01T02:28:53.486" v="142"/>
          <ac:picMkLst>
            <pc:docMk/>
            <pc:sldMk cId="1070962968" sldId="284"/>
            <ac:picMk id="13" creationId="{279F97D0-06DB-4439-8E28-6E4E004E964E}"/>
          </ac:picMkLst>
        </pc:picChg>
      </pc:sldChg>
      <pc:sldChg chg="modSp add ord replId">
        <pc:chgData name="Naufal Zhafran Albaqi" userId="S::naufal.zhafran@ai.astra.co.id::b17bd00d-5357-4193-be2c-271df3555030" providerId="AD" clId="Web-{983DDA9E-BB30-E153-A91C-D051D2B87E95}" dt="2023-11-01T03:55:46.515" v="367" actId="20577"/>
        <pc:sldMkLst>
          <pc:docMk/>
          <pc:sldMk cId="1044194483" sldId="285"/>
        </pc:sldMkLst>
        <pc:spChg chg="mod">
          <ac:chgData name="Naufal Zhafran Albaqi" userId="S::naufal.zhafran@ai.astra.co.id::b17bd00d-5357-4193-be2c-271df3555030" providerId="AD" clId="Web-{983DDA9E-BB30-E153-A91C-D051D2B87E95}" dt="2023-11-01T03:55:46.515" v="367" actId="20577"/>
          <ac:spMkLst>
            <pc:docMk/>
            <pc:sldMk cId="1044194483" sldId="285"/>
            <ac:spMk id="3" creationId="{FFF331E5-9CED-9B48-26A4-77FD06765457}"/>
          </ac:spMkLst>
        </pc:spChg>
      </pc:sldChg>
      <pc:sldChg chg="add ord replId">
        <pc:chgData name="Naufal Zhafran Albaqi" userId="S::naufal.zhafran@ai.astra.co.id::b17bd00d-5357-4193-be2c-271df3555030" providerId="AD" clId="Web-{983DDA9E-BB30-E153-A91C-D051D2B87E95}" dt="2023-11-01T02:41:42.435" v="169"/>
        <pc:sldMkLst>
          <pc:docMk/>
          <pc:sldMk cId="2456365921" sldId="286"/>
        </pc:sldMkLst>
      </pc:sldChg>
      <pc:sldChg chg="add ord replId">
        <pc:chgData name="Naufal Zhafran Albaqi" userId="S::naufal.zhafran@ai.astra.co.id::b17bd00d-5357-4193-be2c-271df3555030" providerId="AD" clId="Web-{983DDA9E-BB30-E153-A91C-D051D2B87E95}" dt="2023-11-01T02:42:30.639" v="171"/>
        <pc:sldMkLst>
          <pc:docMk/>
          <pc:sldMk cId="2016405394" sldId="287"/>
        </pc:sldMkLst>
      </pc:sldChg>
      <pc:sldChg chg="modSp add ord replId">
        <pc:chgData name="Naufal Zhafran Albaqi" userId="S::naufal.zhafran@ai.astra.co.id::b17bd00d-5357-4193-be2c-271df3555030" providerId="AD" clId="Web-{983DDA9E-BB30-E153-A91C-D051D2B87E95}" dt="2023-11-01T02:48:31.480" v="181" actId="20577"/>
        <pc:sldMkLst>
          <pc:docMk/>
          <pc:sldMk cId="3418541538" sldId="288"/>
        </pc:sldMkLst>
        <pc:spChg chg="mod">
          <ac:chgData name="Naufal Zhafran Albaqi" userId="S::naufal.zhafran@ai.astra.co.id::b17bd00d-5357-4193-be2c-271df3555030" providerId="AD" clId="Web-{983DDA9E-BB30-E153-A91C-D051D2B87E95}" dt="2023-11-01T02:48:15.980" v="176" actId="20577"/>
          <ac:spMkLst>
            <pc:docMk/>
            <pc:sldMk cId="3418541538" sldId="288"/>
            <ac:spMk id="5" creationId="{99E9B3D0-BE62-DBED-229D-AA5A852F94ED}"/>
          </ac:spMkLst>
        </pc:spChg>
        <pc:spChg chg="mod">
          <ac:chgData name="Naufal Zhafran Albaqi" userId="S::naufal.zhafran@ai.astra.co.id::b17bd00d-5357-4193-be2c-271df3555030" providerId="AD" clId="Web-{983DDA9E-BB30-E153-A91C-D051D2B87E95}" dt="2023-11-01T02:48:31.480" v="181" actId="20577"/>
          <ac:spMkLst>
            <pc:docMk/>
            <pc:sldMk cId="3418541538" sldId="288"/>
            <ac:spMk id="9" creationId="{5677D757-D759-3A2D-75CC-1BB7824EE6B6}"/>
          </ac:spMkLst>
        </pc:spChg>
      </pc:sldChg>
      <pc:sldChg chg="modSp add ord replId">
        <pc:chgData name="Naufal Zhafran Albaqi" userId="S::naufal.zhafran@ai.astra.co.id::b17bd00d-5357-4193-be2c-271df3555030" providerId="AD" clId="Web-{983DDA9E-BB30-E153-A91C-D051D2B87E95}" dt="2023-11-01T02:49:11.747" v="187" actId="20577"/>
        <pc:sldMkLst>
          <pc:docMk/>
          <pc:sldMk cId="1318013936" sldId="289"/>
        </pc:sldMkLst>
        <pc:spChg chg="mod">
          <ac:chgData name="Naufal Zhafran Albaqi" userId="S::naufal.zhafran@ai.astra.co.id::b17bd00d-5357-4193-be2c-271df3555030" providerId="AD" clId="Web-{983DDA9E-BB30-E153-A91C-D051D2B87E95}" dt="2023-11-01T02:49:11.747" v="187" actId="20577"/>
          <ac:spMkLst>
            <pc:docMk/>
            <pc:sldMk cId="1318013936" sldId="289"/>
            <ac:spMk id="5" creationId="{99E9B3D0-BE62-DBED-229D-AA5A852F94ED}"/>
          </ac:spMkLst>
        </pc:spChg>
      </pc:sldChg>
      <pc:sldChg chg="modSp add ord replId">
        <pc:chgData name="Naufal Zhafran Albaqi" userId="S::naufal.zhafran@ai.astra.co.id::b17bd00d-5357-4193-be2c-271df3555030" providerId="AD" clId="Web-{983DDA9E-BB30-E153-A91C-D051D2B87E95}" dt="2023-11-01T02:55:37.839" v="195" actId="20577"/>
        <pc:sldMkLst>
          <pc:docMk/>
          <pc:sldMk cId="211391907" sldId="290"/>
        </pc:sldMkLst>
        <pc:spChg chg="mod">
          <ac:chgData name="Naufal Zhafran Albaqi" userId="S::naufal.zhafran@ai.astra.co.id::b17bd00d-5357-4193-be2c-271df3555030" providerId="AD" clId="Web-{983DDA9E-BB30-E153-A91C-D051D2B87E95}" dt="2023-11-01T02:55:37.839" v="195" actId="20577"/>
          <ac:spMkLst>
            <pc:docMk/>
            <pc:sldMk cId="211391907" sldId="290"/>
            <ac:spMk id="3" creationId="{FFF331E5-9CED-9B48-26A4-77FD06765457}"/>
          </ac:spMkLst>
        </pc:spChg>
      </pc:sldChg>
      <pc:sldChg chg="addSp delSp modSp add ord replId">
        <pc:chgData name="Naufal Zhafran Albaqi" userId="S::naufal.zhafran@ai.astra.co.id::b17bd00d-5357-4193-be2c-271df3555030" providerId="AD" clId="Web-{983DDA9E-BB30-E153-A91C-D051D2B87E95}" dt="2023-11-01T02:58:42.752" v="218" actId="14100"/>
        <pc:sldMkLst>
          <pc:docMk/>
          <pc:sldMk cId="2963113398" sldId="291"/>
        </pc:sldMkLst>
        <pc:spChg chg="mod">
          <ac:chgData name="Naufal Zhafran Albaqi" userId="S::naufal.zhafran@ai.astra.co.id::b17bd00d-5357-4193-be2c-271df3555030" providerId="AD" clId="Web-{983DDA9E-BB30-E153-A91C-D051D2B87E95}" dt="2023-11-01T02:57:58.125" v="212" actId="20577"/>
          <ac:spMkLst>
            <pc:docMk/>
            <pc:sldMk cId="2963113398" sldId="291"/>
            <ac:spMk id="16" creationId="{DA378086-CDEA-0DBC-7787-CA2BCEF38447}"/>
          </ac:spMkLst>
        </pc:spChg>
        <pc:picChg chg="add mod">
          <ac:chgData name="Naufal Zhafran Albaqi" userId="S::naufal.zhafran@ai.astra.co.id::b17bd00d-5357-4193-be2c-271df3555030" providerId="AD" clId="Web-{983DDA9E-BB30-E153-A91C-D051D2B87E95}" dt="2023-11-01T02:56:37.263" v="204" actId="14100"/>
          <ac:picMkLst>
            <pc:docMk/>
            <pc:sldMk cId="2963113398" sldId="291"/>
            <ac:picMk id="4" creationId="{E256E05C-F0AC-279F-2146-5969353C2EBB}"/>
          </ac:picMkLst>
        </pc:picChg>
        <pc:picChg chg="add mod">
          <ac:chgData name="Naufal Zhafran Albaqi" userId="S::naufal.zhafran@ai.astra.co.id::b17bd00d-5357-4193-be2c-271df3555030" providerId="AD" clId="Web-{983DDA9E-BB30-E153-A91C-D051D2B87E95}" dt="2023-11-01T02:58:42.752" v="218" actId="14100"/>
          <ac:picMkLst>
            <pc:docMk/>
            <pc:sldMk cId="2963113398" sldId="291"/>
            <ac:picMk id="8" creationId="{66C9CBB7-E661-8610-7DDC-D9951CB79D96}"/>
          </ac:picMkLst>
        </pc:picChg>
        <pc:picChg chg="del">
          <ac:chgData name="Naufal Zhafran Albaqi" userId="S::naufal.zhafran@ai.astra.co.id::b17bd00d-5357-4193-be2c-271df3555030" providerId="AD" clId="Web-{983DDA9E-BB30-E153-A91C-D051D2B87E95}" dt="2023-11-01T02:56:20.747" v="200"/>
          <ac:picMkLst>
            <pc:docMk/>
            <pc:sldMk cId="2963113398" sldId="291"/>
            <ac:picMk id="20" creationId="{12571422-54F6-109E-AFA8-FF8363B2BAE1}"/>
          </ac:picMkLst>
        </pc:picChg>
        <pc:picChg chg="del">
          <ac:chgData name="Naufal Zhafran Albaqi" userId="S::naufal.zhafran@ai.astra.co.id::b17bd00d-5357-4193-be2c-271df3555030" providerId="AD" clId="Web-{983DDA9E-BB30-E153-A91C-D051D2B87E95}" dt="2023-11-01T02:58:00.626" v="213"/>
          <ac:picMkLst>
            <pc:docMk/>
            <pc:sldMk cId="2963113398" sldId="291"/>
            <ac:picMk id="22" creationId="{01975917-5798-6C50-E5FF-7C4C4B18C110}"/>
          </ac:picMkLst>
        </pc:picChg>
      </pc:sldChg>
      <pc:sldChg chg="addSp delSp modSp add ord replId">
        <pc:chgData name="Naufal Zhafran Albaqi" userId="S::naufal.zhafran@ai.astra.co.id::b17bd00d-5357-4193-be2c-271df3555030" providerId="AD" clId="Web-{983DDA9E-BB30-E153-A91C-D051D2B87E95}" dt="2023-11-01T03:05:35.939" v="284" actId="14100"/>
        <pc:sldMkLst>
          <pc:docMk/>
          <pc:sldMk cId="771029909" sldId="292"/>
        </pc:sldMkLst>
        <pc:spChg chg="mod">
          <ac:chgData name="Naufal Zhafran Albaqi" userId="S::naufal.zhafran@ai.astra.co.id::b17bd00d-5357-4193-be2c-271df3555030" providerId="AD" clId="Web-{983DDA9E-BB30-E153-A91C-D051D2B87E95}" dt="2023-11-01T03:04:29.608" v="271" actId="20577"/>
          <ac:spMkLst>
            <pc:docMk/>
            <pc:sldMk cId="771029909" sldId="292"/>
            <ac:spMk id="5" creationId="{99E9B3D0-BE62-DBED-229D-AA5A852F94ED}"/>
          </ac:spMkLst>
        </pc:spChg>
        <pc:spChg chg="mod">
          <ac:chgData name="Naufal Zhafran Albaqi" userId="S::naufal.zhafran@ai.astra.co.id::b17bd00d-5357-4193-be2c-271df3555030" providerId="AD" clId="Web-{983DDA9E-BB30-E153-A91C-D051D2B87E95}" dt="2023-11-01T03:04:53.703" v="276" actId="20577"/>
          <ac:spMkLst>
            <pc:docMk/>
            <pc:sldMk cId="771029909" sldId="292"/>
            <ac:spMk id="9" creationId="{5677D757-D759-3A2D-75CC-1BB7824EE6B6}"/>
          </ac:spMkLst>
        </pc:spChg>
        <pc:picChg chg="del">
          <ac:chgData name="Naufal Zhafran Albaqi" userId="S::naufal.zhafran@ai.astra.co.id::b17bd00d-5357-4193-be2c-271df3555030" providerId="AD" clId="Web-{983DDA9E-BB30-E153-A91C-D051D2B87E95}" dt="2023-11-01T03:01:07.335" v="221"/>
          <ac:picMkLst>
            <pc:docMk/>
            <pc:sldMk cId="771029909" sldId="292"/>
            <ac:picMk id="4" creationId="{DF2A0526-6908-CF10-F392-88F4D797D1FF}"/>
          </ac:picMkLst>
        </pc:picChg>
        <pc:picChg chg="del">
          <ac:chgData name="Naufal Zhafran Albaqi" userId="S::naufal.zhafran@ai.astra.co.id::b17bd00d-5357-4193-be2c-271df3555030" providerId="AD" clId="Web-{983DDA9E-BB30-E153-A91C-D051D2B87E95}" dt="2023-11-01T03:04:54.250" v="277"/>
          <ac:picMkLst>
            <pc:docMk/>
            <pc:sldMk cId="771029909" sldId="292"/>
            <ac:picMk id="6" creationId="{DAC90C57-9CBB-D4C1-60BC-F88FA49D24BE}"/>
          </ac:picMkLst>
        </pc:picChg>
        <pc:picChg chg="add mod">
          <ac:chgData name="Naufal Zhafran Albaqi" userId="S::naufal.zhafran@ai.astra.co.id::b17bd00d-5357-4193-be2c-271df3555030" providerId="AD" clId="Web-{983DDA9E-BB30-E153-A91C-D051D2B87E95}" dt="2023-11-01T03:01:29.133" v="226" actId="14100"/>
          <ac:picMkLst>
            <pc:docMk/>
            <pc:sldMk cId="771029909" sldId="292"/>
            <ac:picMk id="7" creationId="{C5BCD8BF-B736-5667-A147-08C699D2368E}"/>
          </ac:picMkLst>
        </pc:picChg>
        <pc:picChg chg="del">
          <ac:chgData name="Naufal Zhafran Albaqi" userId="S::naufal.zhafran@ai.astra.co.id::b17bd00d-5357-4193-be2c-271df3555030" providerId="AD" clId="Web-{983DDA9E-BB30-E153-A91C-D051D2B87E95}" dt="2023-11-01T03:01:31.571" v="227"/>
          <ac:picMkLst>
            <pc:docMk/>
            <pc:sldMk cId="771029909" sldId="292"/>
            <ac:picMk id="8" creationId="{2BAF9253-9212-1829-A1C2-0576DFD080C5}"/>
          </ac:picMkLst>
        </pc:picChg>
        <pc:picChg chg="del">
          <ac:chgData name="Naufal Zhafran Albaqi" userId="S::naufal.zhafran@ai.astra.co.id::b17bd00d-5357-4193-be2c-271df3555030" providerId="AD" clId="Web-{983DDA9E-BB30-E153-A91C-D051D2B87E95}" dt="2023-11-01T03:04:55.578" v="278"/>
          <ac:picMkLst>
            <pc:docMk/>
            <pc:sldMk cId="771029909" sldId="292"/>
            <ac:picMk id="10" creationId="{20E3F712-9096-6185-9BFD-AECFD6EABABA}"/>
          </ac:picMkLst>
        </pc:picChg>
        <pc:picChg chg="add mod">
          <ac:chgData name="Naufal Zhafran Albaqi" userId="S::naufal.zhafran@ai.astra.co.id::b17bd00d-5357-4193-be2c-271df3555030" providerId="AD" clId="Web-{983DDA9E-BB30-E153-A91C-D051D2B87E95}" dt="2023-11-01T03:02:31.885" v="234" actId="14100"/>
          <ac:picMkLst>
            <pc:docMk/>
            <pc:sldMk cId="771029909" sldId="292"/>
            <ac:picMk id="12" creationId="{3067A171-63D3-C381-78E6-EBCB703E1990}"/>
          </ac:picMkLst>
        </pc:picChg>
        <pc:picChg chg="add mod">
          <ac:chgData name="Naufal Zhafran Albaqi" userId="S::naufal.zhafran@ai.astra.co.id::b17bd00d-5357-4193-be2c-271df3555030" providerId="AD" clId="Web-{983DDA9E-BB30-E153-A91C-D051D2B87E95}" dt="2023-11-01T03:05:35.939" v="284" actId="14100"/>
          <ac:picMkLst>
            <pc:docMk/>
            <pc:sldMk cId="771029909" sldId="292"/>
            <ac:picMk id="14" creationId="{6F614BD6-58F3-0ED3-16C2-B7FF7DD11846}"/>
          </ac:picMkLst>
        </pc:picChg>
      </pc:sldChg>
      <pc:sldChg chg="add ord replId">
        <pc:chgData name="Naufal Zhafran Albaqi" userId="S::naufal.zhafran@ai.astra.co.id::b17bd00d-5357-4193-be2c-271df3555030" providerId="AD" clId="Web-{983DDA9E-BB30-E153-A91C-D051D2B87E95}" dt="2023-11-01T03:17:56.793" v="292"/>
        <pc:sldMkLst>
          <pc:docMk/>
          <pc:sldMk cId="3316491169" sldId="293"/>
        </pc:sldMkLst>
      </pc:sldChg>
      <pc:sldChg chg="add ord replId">
        <pc:chgData name="Naufal Zhafran Albaqi" userId="S::naufal.zhafran@ai.astra.co.id::b17bd00d-5357-4193-be2c-271df3555030" providerId="AD" clId="Web-{983DDA9E-BB30-E153-A91C-D051D2B87E95}" dt="2023-11-01T03:27:53.955" v="295"/>
        <pc:sldMkLst>
          <pc:docMk/>
          <pc:sldMk cId="634569422" sldId="294"/>
        </pc:sldMkLst>
      </pc:sldChg>
      <pc:sldChg chg="modSp add ord replId">
        <pc:chgData name="Naufal Zhafran Albaqi" userId="S::naufal.zhafran@ai.astra.co.id::b17bd00d-5357-4193-be2c-271df3555030" providerId="AD" clId="Web-{983DDA9E-BB30-E153-A91C-D051D2B87E95}" dt="2023-11-01T03:56:27.719" v="374" actId="14100"/>
        <pc:sldMkLst>
          <pc:docMk/>
          <pc:sldMk cId="3278924017" sldId="295"/>
        </pc:sldMkLst>
        <pc:spChg chg="mod">
          <ac:chgData name="Naufal Zhafran Albaqi" userId="S::naufal.zhafran@ai.astra.co.id::b17bd00d-5357-4193-be2c-271df3555030" providerId="AD" clId="Web-{983DDA9E-BB30-E153-A91C-D051D2B87E95}" dt="2023-11-01T03:56:27.719" v="374" actId="14100"/>
          <ac:spMkLst>
            <pc:docMk/>
            <pc:sldMk cId="3278924017" sldId="295"/>
            <ac:spMk id="3" creationId="{FFF331E5-9CED-9B48-26A4-77FD06765457}"/>
          </ac:spMkLst>
        </pc:spChg>
      </pc:sldChg>
      <pc:sldChg chg="modSp add ord replId">
        <pc:chgData name="Naufal Zhafran Albaqi" userId="S::naufal.zhafran@ai.astra.co.id::b17bd00d-5357-4193-be2c-271df3555030" providerId="AD" clId="Web-{983DDA9E-BB30-E153-A91C-D051D2B87E95}" dt="2023-11-01T04:08:37.449" v="396" actId="20577"/>
        <pc:sldMkLst>
          <pc:docMk/>
          <pc:sldMk cId="1349816380" sldId="296"/>
        </pc:sldMkLst>
        <pc:spChg chg="mod">
          <ac:chgData name="Naufal Zhafran Albaqi" userId="S::naufal.zhafran@ai.astra.co.id::b17bd00d-5357-4193-be2c-271df3555030" providerId="AD" clId="Web-{983DDA9E-BB30-E153-A91C-D051D2B87E95}" dt="2023-11-01T04:08:37.449" v="396" actId="20577"/>
          <ac:spMkLst>
            <pc:docMk/>
            <pc:sldMk cId="1349816380" sldId="296"/>
            <ac:spMk id="16" creationId="{DA378086-CDEA-0DBC-7787-CA2BCEF38447}"/>
          </ac:spMkLst>
        </pc:spChg>
      </pc:sldChg>
      <pc:sldChg chg="add del ord replId">
        <pc:chgData name="Naufal Zhafran Albaqi" userId="S::naufal.zhafran@ai.astra.co.id::b17bd00d-5357-4193-be2c-271df3555030" providerId="AD" clId="Web-{983DDA9E-BB30-E153-A91C-D051D2B87E95}" dt="2023-11-01T05:36:08.093" v="411"/>
        <pc:sldMkLst>
          <pc:docMk/>
          <pc:sldMk cId="1436124446" sldId="297"/>
        </pc:sldMkLst>
      </pc:sldChg>
      <pc:sldChg chg="addSp delSp modSp add ord replId">
        <pc:chgData name="Naufal Zhafran Albaqi" userId="S::naufal.zhafran@ai.astra.co.id::b17bd00d-5357-4193-be2c-271df3555030" providerId="AD" clId="Web-{983DDA9E-BB30-E153-A91C-D051D2B87E95}" dt="2023-11-01T05:35:29.873" v="410" actId="14100"/>
        <pc:sldMkLst>
          <pc:docMk/>
          <pc:sldMk cId="60195147" sldId="298"/>
        </pc:sldMkLst>
        <pc:picChg chg="add mod modCrop">
          <ac:chgData name="Naufal Zhafran Albaqi" userId="S::naufal.zhafran@ai.astra.co.id::b17bd00d-5357-4193-be2c-271df3555030" providerId="AD" clId="Web-{983DDA9E-BB30-E153-A91C-D051D2B87E95}" dt="2023-11-01T05:35:29.873" v="410" actId="14100"/>
          <ac:picMkLst>
            <pc:docMk/>
            <pc:sldMk cId="60195147" sldId="298"/>
            <ac:picMk id="3" creationId="{70D72DE7-06AF-369A-EA3D-A0C02361E57E}"/>
          </ac:picMkLst>
        </pc:picChg>
        <pc:picChg chg="del">
          <ac:chgData name="Naufal Zhafran Albaqi" userId="S::naufal.zhafran@ai.astra.co.id::b17bd00d-5357-4193-be2c-271df3555030" providerId="AD" clId="Web-{983DDA9E-BB30-E153-A91C-D051D2B87E95}" dt="2023-11-01T05:34:09.682" v="400"/>
          <ac:picMkLst>
            <pc:docMk/>
            <pc:sldMk cId="60195147" sldId="298"/>
            <ac:picMk id="10" creationId="{20E3F712-9096-6185-9BFD-AECFD6EABABA}"/>
          </ac:picMkLst>
        </pc:picChg>
      </pc:sldChg>
      <pc:sldChg chg="add ord replId">
        <pc:chgData name="Naufal Zhafran Albaqi" userId="S::naufal.zhafran@ai.astra.co.id::b17bd00d-5357-4193-be2c-271df3555030" providerId="AD" clId="Web-{983DDA9E-BB30-E153-A91C-D051D2B87E95}" dt="2023-11-01T05:36:47.532" v="413"/>
        <pc:sldMkLst>
          <pc:docMk/>
          <pc:sldMk cId="2591089684" sldId="299"/>
        </pc:sldMkLst>
      </pc:sldChg>
      <pc:sldChg chg="add ord replId">
        <pc:chgData name="Naufal Zhafran Albaqi" userId="S::naufal.zhafran@ai.astra.co.id::b17bd00d-5357-4193-be2c-271df3555030" providerId="AD" clId="Web-{983DDA9E-BB30-E153-A91C-D051D2B87E95}" dt="2023-11-01T05:37:44.675" v="416"/>
        <pc:sldMkLst>
          <pc:docMk/>
          <pc:sldMk cId="3748039506" sldId="300"/>
        </pc:sldMkLst>
      </pc:sldChg>
      <pc:sldChg chg="modSp add ord replId">
        <pc:chgData name="Naufal Zhafran Albaqi" userId="S::naufal.zhafran@ai.astra.co.id::b17bd00d-5357-4193-be2c-271df3555030" providerId="AD" clId="Web-{983DDA9E-BB30-E153-A91C-D051D2B87E95}" dt="2023-11-01T05:41:29.606" v="423" actId="20577"/>
        <pc:sldMkLst>
          <pc:docMk/>
          <pc:sldMk cId="875842407" sldId="301"/>
        </pc:sldMkLst>
        <pc:spChg chg="mod">
          <ac:chgData name="Naufal Zhafran Albaqi" userId="S::naufal.zhafran@ai.astra.co.id::b17bd00d-5357-4193-be2c-271df3555030" providerId="AD" clId="Web-{983DDA9E-BB30-E153-A91C-D051D2B87E95}" dt="2023-11-01T05:41:29.606" v="423" actId="20577"/>
          <ac:spMkLst>
            <pc:docMk/>
            <pc:sldMk cId="875842407" sldId="301"/>
            <ac:spMk id="3" creationId="{FFF331E5-9CED-9B48-26A4-77FD06765457}"/>
          </ac:spMkLst>
        </pc:spChg>
      </pc:sldChg>
      <pc:sldChg chg="addSp delSp modSp add ord replId">
        <pc:chgData name="Naufal Zhafran Albaqi" userId="S::naufal.zhafran@ai.astra.co.id::b17bd00d-5357-4193-be2c-271df3555030" providerId="AD" clId="Web-{983DDA9E-BB30-E153-A91C-D051D2B87E95}" dt="2023-11-01T05:45:52.180" v="483" actId="14100"/>
        <pc:sldMkLst>
          <pc:docMk/>
          <pc:sldMk cId="768237427" sldId="302"/>
        </pc:sldMkLst>
        <pc:spChg chg="add del mod">
          <ac:chgData name="Naufal Zhafran Albaqi" userId="S::naufal.zhafran@ai.astra.co.id::b17bd00d-5357-4193-be2c-271df3555030" providerId="AD" clId="Web-{983DDA9E-BB30-E153-A91C-D051D2B87E95}" dt="2023-11-01T05:44:07.175" v="454"/>
          <ac:spMkLst>
            <pc:docMk/>
            <pc:sldMk cId="768237427" sldId="302"/>
            <ac:spMk id="3" creationId="{54BA1A3E-40EF-ED6E-07E9-0A1CEE754CA7}"/>
          </ac:spMkLst>
        </pc:spChg>
        <pc:spChg chg="mod">
          <ac:chgData name="Naufal Zhafran Albaqi" userId="S::naufal.zhafran@ai.astra.co.id::b17bd00d-5357-4193-be2c-271df3555030" providerId="AD" clId="Web-{983DDA9E-BB30-E153-A91C-D051D2B87E95}" dt="2023-11-01T05:43:26.205" v="446" actId="20577"/>
          <ac:spMkLst>
            <pc:docMk/>
            <pc:sldMk cId="768237427" sldId="302"/>
            <ac:spMk id="5" creationId="{99E9B3D0-BE62-DBED-229D-AA5A852F94ED}"/>
          </ac:spMkLst>
        </pc:spChg>
        <pc:spChg chg="add mod">
          <ac:chgData name="Naufal Zhafran Albaqi" userId="S::naufal.zhafran@ai.astra.co.id::b17bd00d-5357-4193-be2c-271df3555030" providerId="AD" clId="Web-{983DDA9E-BB30-E153-A91C-D051D2B87E95}" dt="2023-11-01T05:45:30.210" v="479" actId="1076"/>
          <ac:spMkLst>
            <pc:docMk/>
            <pc:sldMk cId="768237427" sldId="302"/>
            <ac:spMk id="6" creationId="{C0FC695E-EE07-12CC-1C98-0D402C99802B}"/>
          </ac:spMkLst>
        </pc:spChg>
        <pc:spChg chg="del">
          <ac:chgData name="Naufal Zhafran Albaqi" userId="S::naufal.zhafran@ai.astra.co.id::b17bd00d-5357-4193-be2c-271df3555030" providerId="AD" clId="Web-{983DDA9E-BB30-E153-A91C-D051D2B87E95}" dt="2023-11-01T05:42:08.311" v="430"/>
          <ac:spMkLst>
            <pc:docMk/>
            <pc:sldMk cId="768237427" sldId="302"/>
            <ac:spMk id="12" creationId="{7F097968-49A7-856A-9C7F-3994F6401FA2}"/>
          </ac:spMkLst>
        </pc:spChg>
        <pc:spChg chg="del">
          <ac:chgData name="Naufal Zhafran Albaqi" userId="S::naufal.zhafran@ai.astra.co.id::b17bd00d-5357-4193-be2c-271df3555030" providerId="AD" clId="Web-{983DDA9E-BB30-E153-A91C-D051D2B87E95}" dt="2023-11-01T05:42:10.452" v="431"/>
          <ac:spMkLst>
            <pc:docMk/>
            <pc:sldMk cId="768237427" sldId="302"/>
            <ac:spMk id="14" creationId="{172F7E1F-B0DA-C412-548C-5A193F976E94}"/>
          </ac:spMkLst>
        </pc:spChg>
        <pc:spChg chg="del">
          <ac:chgData name="Naufal Zhafran Albaqi" userId="S::naufal.zhafran@ai.astra.co.id::b17bd00d-5357-4193-be2c-271df3555030" providerId="AD" clId="Web-{983DDA9E-BB30-E153-A91C-D051D2B87E95}" dt="2023-11-01T05:42:20.124" v="432"/>
          <ac:spMkLst>
            <pc:docMk/>
            <pc:sldMk cId="768237427" sldId="302"/>
            <ac:spMk id="16" creationId="{DA378086-CDEA-0DBC-7787-CA2BCEF38447}"/>
          </ac:spMkLst>
        </pc:spChg>
        <pc:picChg chg="add mod">
          <ac:chgData name="Naufal Zhafran Albaqi" userId="S::naufal.zhafran@ai.astra.co.id::b17bd00d-5357-4193-be2c-271df3555030" providerId="AD" clId="Web-{983DDA9E-BB30-E153-A91C-D051D2B87E95}" dt="2023-11-01T05:45:32.726" v="480" actId="14100"/>
          <ac:picMkLst>
            <pc:docMk/>
            <pc:sldMk cId="768237427" sldId="302"/>
            <ac:picMk id="9" creationId="{2965E267-AE7C-D74B-3152-FB46EF3561C1}"/>
          </ac:picMkLst>
        </pc:picChg>
        <pc:picChg chg="add mod">
          <ac:chgData name="Naufal Zhafran Albaqi" userId="S::naufal.zhafran@ai.astra.co.id::b17bd00d-5357-4193-be2c-271df3555030" providerId="AD" clId="Web-{983DDA9E-BB30-E153-A91C-D051D2B87E95}" dt="2023-11-01T05:45:52.180" v="483" actId="14100"/>
          <ac:picMkLst>
            <pc:docMk/>
            <pc:sldMk cId="768237427" sldId="302"/>
            <ac:picMk id="13" creationId="{869FEEEA-33A7-2F86-7A5B-1FD5DD40F364}"/>
          </ac:picMkLst>
        </pc:picChg>
        <pc:picChg chg="del">
          <ac:chgData name="Naufal Zhafran Albaqi" userId="S::naufal.zhafran@ai.astra.co.id::b17bd00d-5357-4193-be2c-271df3555030" providerId="AD" clId="Web-{983DDA9E-BB30-E153-A91C-D051D2B87E95}" dt="2023-11-01T05:42:23.796" v="433"/>
          <ac:picMkLst>
            <pc:docMk/>
            <pc:sldMk cId="768237427" sldId="302"/>
            <ac:picMk id="20" creationId="{12571422-54F6-109E-AFA8-FF8363B2BAE1}"/>
          </ac:picMkLst>
        </pc:picChg>
        <pc:picChg chg="del">
          <ac:chgData name="Naufal Zhafran Albaqi" userId="S::naufal.zhafran@ai.astra.co.id::b17bd00d-5357-4193-be2c-271df3555030" providerId="AD" clId="Web-{983DDA9E-BB30-E153-A91C-D051D2B87E95}" dt="2023-11-01T05:45:00.834" v="474"/>
          <ac:picMkLst>
            <pc:docMk/>
            <pc:sldMk cId="768237427" sldId="302"/>
            <ac:picMk id="22" creationId="{01975917-5798-6C50-E5FF-7C4C4B18C110}"/>
          </ac:picMkLst>
        </pc:picChg>
      </pc:sldChg>
      <pc:sldChg chg="addSp delSp modSp add ord replId">
        <pc:chgData name="Naufal Zhafran Albaqi" userId="S::naufal.zhafran@ai.astra.co.id::b17bd00d-5357-4193-be2c-271df3555030" providerId="AD" clId="Web-{983DDA9E-BB30-E153-A91C-D051D2B87E95}" dt="2023-11-01T06:39:37.792" v="521" actId="1076"/>
        <pc:sldMkLst>
          <pc:docMk/>
          <pc:sldMk cId="1878915643" sldId="303"/>
        </pc:sldMkLst>
        <pc:spChg chg="add mod">
          <ac:chgData name="Naufal Zhafran Albaqi" userId="S::naufal.zhafran@ai.astra.co.id::b17bd00d-5357-4193-be2c-271df3555030" providerId="AD" clId="Web-{983DDA9E-BB30-E153-A91C-D051D2B87E95}" dt="2023-11-01T06:39:04.337" v="515" actId="20577"/>
          <ac:spMkLst>
            <pc:docMk/>
            <pc:sldMk cId="1878915643" sldId="303"/>
            <ac:spMk id="4" creationId="{CC9997B5-D7FD-D6F1-CA41-BE8FB7A8BCDF}"/>
          </ac:spMkLst>
        </pc:spChg>
        <pc:spChg chg="del">
          <ac:chgData name="Naufal Zhafran Albaqi" userId="S::naufal.zhafran@ai.astra.co.id::b17bd00d-5357-4193-be2c-271df3555030" providerId="AD" clId="Web-{983DDA9E-BB30-E153-A91C-D051D2B87E95}" dt="2023-11-01T05:46:11.727" v="486"/>
          <ac:spMkLst>
            <pc:docMk/>
            <pc:sldMk cId="1878915643" sldId="303"/>
            <ac:spMk id="5" creationId="{99E9B3D0-BE62-DBED-229D-AA5A852F94ED}"/>
          </ac:spMkLst>
        </pc:spChg>
        <pc:spChg chg="mod">
          <ac:chgData name="Naufal Zhafran Albaqi" userId="S::naufal.zhafran@ai.astra.co.id::b17bd00d-5357-4193-be2c-271df3555030" providerId="AD" clId="Web-{983DDA9E-BB30-E153-A91C-D051D2B87E95}" dt="2023-11-01T05:47:03.183" v="499" actId="20577"/>
          <ac:spMkLst>
            <pc:docMk/>
            <pc:sldMk cId="1878915643" sldId="303"/>
            <ac:spMk id="9" creationId="{5677D757-D759-3A2D-75CC-1BB7824EE6B6}"/>
          </ac:spMkLst>
        </pc:spChg>
        <pc:picChg chg="del">
          <ac:chgData name="Naufal Zhafran Albaqi" userId="S::naufal.zhafran@ai.astra.co.id::b17bd00d-5357-4193-be2c-271df3555030" providerId="AD" clId="Web-{983DDA9E-BB30-E153-A91C-D051D2B87E95}" dt="2023-11-01T05:46:08.790" v="485"/>
          <ac:picMkLst>
            <pc:docMk/>
            <pc:sldMk cId="1878915643" sldId="303"/>
            <ac:picMk id="4" creationId="{79DC1E2F-3755-C005-17BB-A8A35ADF8C02}"/>
          </ac:picMkLst>
        </pc:picChg>
        <pc:picChg chg="add mod">
          <ac:chgData name="Naufal Zhafran Albaqi" userId="S::naufal.zhafran@ai.astra.co.id::b17bd00d-5357-4193-be2c-271df3555030" providerId="AD" clId="Web-{983DDA9E-BB30-E153-A91C-D051D2B87E95}" dt="2023-11-01T06:39:13.494" v="518" actId="1076"/>
          <ac:picMkLst>
            <pc:docMk/>
            <pc:sldMk cId="1878915643" sldId="303"/>
            <ac:picMk id="6" creationId="{62263F4C-1F61-AA76-F2A6-33D29547736E}"/>
          </ac:picMkLst>
        </pc:picChg>
        <pc:picChg chg="del">
          <ac:chgData name="Naufal Zhafran Albaqi" userId="S::naufal.zhafran@ai.astra.co.id::b17bd00d-5357-4193-be2c-271df3555030" providerId="AD" clId="Web-{983DDA9E-BB30-E153-A91C-D051D2B87E95}" dt="2023-11-01T05:46:07.196" v="484"/>
          <ac:picMkLst>
            <pc:docMk/>
            <pc:sldMk cId="1878915643" sldId="303"/>
            <ac:picMk id="8" creationId="{53EF9B08-DEE4-A994-ABEF-3BFF233A019B}"/>
          </ac:picMkLst>
        </pc:picChg>
        <pc:picChg chg="add mod">
          <ac:chgData name="Naufal Zhafran Albaqi" userId="S::naufal.zhafran@ai.astra.co.id::b17bd00d-5357-4193-be2c-271df3555030" providerId="AD" clId="Web-{983DDA9E-BB30-E153-A91C-D051D2B87E95}" dt="2023-11-01T06:39:37.792" v="521" actId="1076"/>
          <ac:picMkLst>
            <pc:docMk/>
            <pc:sldMk cId="1878915643" sldId="303"/>
            <ac:picMk id="8" creationId="{A9038689-2745-B426-3346-331D9F958C1E}"/>
          </ac:picMkLst>
        </pc:picChg>
        <pc:picChg chg="mod">
          <ac:chgData name="Naufal Zhafran Albaqi" userId="S::naufal.zhafran@ai.astra.co.id::b17bd00d-5357-4193-be2c-271df3555030" providerId="AD" clId="Web-{983DDA9E-BB30-E153-A91C-D051D2B87E95}" dt="2023-11-01T05:48:01.622" v="506" actId="14100"/>
          <ac:picMkLst>
            <pc:docMk/>
            <pc:sldMk cId="1878915643" sldId="303"/>
            <ac:picMk id="11" creationId="{207C7076-6922-7837-8628-15ADDF69F59B}"/>
          </ac:picMkLst>
        </pc:picChg>
        <pc:picChg chg="mod">
          <ac:chgData name="Naufal Zhafran Albaqi" userId="S::naufal.zhafran@ai.astra.co.id::b17bd00d-5357-4193-be2c-271df3555030" providerId="AD" clId="Web-{983DDA9E-BB30-E153-A91C-D051D2B87E95}" dt="2023-11-01T05:48:17.764" v="509" actId="1076"/>
          <ac:picMkLst>
            <pc:docMk/>
            <pc:sldMk cId="1878915643" sldId="303"/>
            <ac:picMk id="13" creationId="{279F97D0-06DB-4439-8E28-6E4E004E964E}"/>
          </ac:picMkLst>
        </pc:picChg>
      </pc:sldChg>
    </pc:docChg>
  </pc:docChgLst>
  <pc:docChgLst>
    <pc:chgData name="Naufal Zhafran Albaqi" userId="S::naufal.zhafran@ai.astra.co.id::b17bd00d-5357-4193-be2c-271df3555030" providerId="AD" clId="Web-{215A6824-76F8-6D42-C7C0-1C4B64312ADB}"/>
    <pc:docChg chg="addSld modSld sldOrd">
      <pc:chgData name="Naufal Zhafran Albaqi" userId="S::naufal.zhafran@ai.astra.co.id::b17bd00d-5357-4193-be2c-271df3555030" providerId="AD" clId="Web-{215A6824-76F8-6D42-C7C0-1C4B64312ADB}" dt="2023-10-29T03:28:07.935" v="671" actId="20577"/>
      <pc:docMkLst>
        <pc:docMk/>
      </pc:docMkLst>
      <pc:sldChg chg="modSp">
        <pc:chgData name="Naufal Zhafran Albaqi" userId="S::naufal.zhafran@ai.astra.co.id::b17bd00d-5357-4193-be2c-271df3555030" providerId="AD" clId="Web-{215A6824-76F8-6D42-C7C0-1C4B64312ADB}" dt="2023-10-29T03:07:08.376" v="6" actId="20577"/>
        <pc:sldMkLst>
          <pc:docMk/>
          <pc:sldMk cId="0" sldId="259"/>
        </pc:sldMkLst>
        <pc:spChg chg="mod">
          <ac:chgData name="Naufal Zhafran Albaqi" userId="S::naufal.zhafran@ai.astra.co.id::b17bd00d-5357-4193-be2c-271df3555030" providerId="AD" clId="Web-{215A6824-76F8-6D42-C7C0-1C4B64312ADB}" dt="2023-10-29T03:07:08.376" v="6" actId="20577"/>
          <ac:spMkLst>
            <pc:docMk/>
            <pc:sldMk cId="0" sldId="259"/>
            <ac:spMk id="3" creationId="{FFF331E5-9CED-9B48-26A4-77FD06765457}"/>
          </ac:spMkLst>
        </pc:spChg>
      </pc:sldChg>
      <pc:sldChg chg="modSp">
        <pc:chgData name="Naufal Zhafran Albaqi" userId="S::naufal.zhafran@ai.astra.co.id::b17bd00d-5357-4193-be2c-271df3555030" providerId="AD" clId="Web-{215A6824-76F8-6D42-C7C0-1C4B64312ADB}" dt="2023-10-29T03:07:20.439" v="12" actId="20577"/>
        <pc:sldMkLst>
          <pc:docMk/>
          <pc:sldMk cId="2929479630" sldId="266"/>
        </pc:sldMkLst>
        <pc:spChg chg="mod">
          <ac:chgData name="Naufal Zhafran Albaqi" userId="S::naufal.zhafran@ai.astra.co.id::b17bd00d-5357-4193-be2c-271df3555030" providerId="AD" clId="Web-{215A6824-76F8-6D42-C7C0-1C4B64312ADB}" dt="2023-10-29T03:07:20.439" v="12" actId="20577"/>
          <ac:spMkLst>
            <pc:docMk/>
            <pc:sldMk cId="2929479630" sldId="266"/>
            <ac:spMk id="3" creationId="{FFF331E5-9CED-9B48-26A4-77FD06765457}"/>
          </ac:spMkLst>
        </pc:spChg>
      </pc:sldChg>
      <pc:sldChg chg="addSp delSp modSp add ord replId">
        <pc:chgData name="Naufal Zhafran Albaqi" userId="S::naufal.zhafran@ai.astra.co.id::b17bd00d-5357-4193-be2c-271df3555030" providerId="AD" clId="Web-{215A6824-76F8-6D42-C7C0-1C4B64312ADB}" dt="2023-10-29T03:28:07.935" v="671" actId="20577"/>
        <pc:sldMkLst>
          <pc:docMk/>
          <pc:sldMk cId="3247107723" sldId="267"/>
        </pc:sldMkLst>
        <pc:spChg chg="del">
          <ac:chgData name="Naufal Zhafran Albaqi" userId="S::naufal.zhafran@ai.astra.co.id::b17bd00d-5357-4193-be2c-271df3555030" providerId="AD" clId="Web-{215A6824-76F8-6D42-C7C0-1C4B64312ADB}" dt="2023-10-29T03:21:46.172" v="630"/>
          <ac:spMkLst>
            <pc:docMk/>
            <pc:sldMk cId="3247107723" sldId="267"/>
            <ac:spMk id="13" creationId="{2A988D56-80A1-F587-B1EE-9C31D8EDC5BE}"/>
          </ac:spMkLst>
        </pc:spChg>
        <pc:spChg chg="del mod">
          <ac:chgData name="Naufal Zhafran Albaqi" userId="S::naufal.zhafran@ai.astra.co.id::b17bd00d-5357-4193-be2c-271df3555030" providerId="AD" clId="Web-{215A6824-76F8-6D42-C7C0-1C4B64312ADB}" dt="2023-10-29T03:21:45.391" v="629"/>
          <ac:spMkLst>
            <pc:docMk/>
            <pc:sldMk cId="3247107723" sldId="267"/>
            <ac:spMk id="14" creationId="{27EB0D6C-0B06-6426-AEB0-20E0A57CCE53}"/>
          </ac:spMkLst>
        </pc:spChg>
        <pc:spChg chg="mod">
          <ac:chgData name="Naufal Zhafran Albaqi" userId="S::naufal.zhafran@ai.astra.co.id::b17bd00d-5357-4193-be2c-271df3555030" providerId="AD" clId="Web-{215A6824-76F8-6D42-C7C0-1C4B64312ADB}" dt="2023-10-29T03:28:07.935" v="671" actId="20577"/>
          <ac:spMkLst>
            <pc:docMk/>
            <pc:sldMk cId="3247107723" sldId="267"/>
            <ac:spMk id="15" creationId="{BE38D5C8-36DD-6F57-93ED-972912D67BDB}"/>
          </ac:spMkLst>
        </pc:spChg>
        <pc:spChg chg="mod">
          <ac:chgData name="Naufal Zhafran Albaqi" userId="S::naufal.zhafran@ai.astra.co.id::b17bd00d-5357-4193-be2c-271df3555030" providerId="AD" clId="Web-{215A6824-76F8-6D42-C7C0-1C4B64312ADB}" dt="2023-10-29T03:22:10.110" v="644" actId="1076"/>
          <ac:spMkLst>
            <pc:docMk/>
            <pc:sldMk cId="3247107723" sldId="267"/>
            <ac:spMk id="19" creationId="{842922A5-17CE-1319-22B1-DDCCA5B32667}"/>
          </ac:spMkLst>
        </pc:spChg>
        <pc:picChg chg="del">
          <ac:chgData name="Naufal Zhafran Albaqi" userId="S::naufal.zhafran@ai.astra.co.id::b17bd00d-5357-4193-be2c-271df3555030" providerId="AD" clId="Web-{215A6824-76F8-6D42-C7C0-1C4B64312ADB}" dt="2023-10-29T03:22:04.907" v="641"/>
          <ac:picMkLst>
            <pc:docMk/>
            <pc:sldMk cId="3247107723" sldId="267"/>
            <ac:picMk id="3" creationId="{BF587428-6208-DF0A-06A3-F245C1D3A811}"/>
          </ac:picMkLst>
        </pc:picChg>
        <pc:picChg chg="del">
          <ac:chgData name="Naufal Zhafran Albaqi" userId="S::naufal.zhafran@ai.astra.co.id::b17bd00d-5357-4193-be2c-271df3555030" providerId="AD" clId="Web-{215A6824-76F8-6D42-C7C0-1C4B64312ADB}" dt="2023-10-29T03:22:05.985" v="642"/>
          <ac:picMkLst>
            <pc:docMk/>
            <pc:sldMk cId="3247107723" sldId="267"/>
            <ac:picMk id="4" creationId="{223B6F4D-10AD-D858-E5AF-1A191D9AF982}"/>
          </ac:picMkLst>
        </pc:picChg>
        <pc:picChg chg="del">
          <ac:chgData name="Naufal Zhafran Albaqi" userId="S::naufal.zhafran@ai.astra.co.id::b17bd00d-5357-4193-be2c-271df3555030" providerId="AD" clId="Web-{215A6824-76F8-6D42-C7C0-1C4B64312ADB}" dt="2023-10-29T03:22:06.126" v="643"/>
          <ac:picMkLst>
            <pc:docMk/>
            <pc:sldMk cId="3247107723" sldId="267"/>
            <ac:picMk id="5" creationId="{5BDF6775-3DE5-5B07-900B-7D2682A94E72}"/>
          </ac:picMkLst>
        </pc:picChg>
        <pc:picChg chg="add mod modCrop">
          <ac:chgData name="Naufal Zhafran Albaqi" userId="S::naufal.zhafran@ai.astra.co.id::b17bd00d-5357-4193-be2c-271df3555030" providerId="AD" clId="Web-{215A6824-76F8-6D42-C7C0-1C4B64312ADB}" dt="2023-10-29T03:25:09.195" v="653" actId="14100"/>
          <ac:picMkLst>
            <pc:docMk/>
            <pc:sldMk cId="3247107723" sldId="267"/>
            <ac:picMk id="6" creationId="{5864F60D-F4C1-A1A3-A68A-C0E8E0550371}"/>
          </ac:picMkLst>
        </pc:picChg>
        <pc:picChg chg="add mod modCrop">
          <ac:chgData name="Naufal Zhafran Albaqi" userId="S::naufal.zhafran@ai.astra.co.id::b17bd00d-5357-4193-be2c-271df3555030" providerId="AD" clId="Web-{215A6824-76F8-6D42-C7C0-1C4B64312ADB}" dt="2023-10-29T03:27:41.762" v="667" actId="14100"/>
          <ac:picMkLst>
            <pc:docMk/>
            <pc:sldMk cId="3247107723" sldId="267"/>
            <ac:picMk id="7" creationId="{F67A9087-503E-189D-0863-121EB41DBFC2}"/>
          </ac:picMkLst>
        </pc:picChg>
        <pc:picChg chg="del mod">
          <ac:chgData name="Naufal Zhafran Albaqi" userId="S::naufal.zhafran@ai.astra.co.id::b17bd00d-5357-4193-be2c-271df3555030" providerId="AD" clId="Web-{215A6824-76F8-6D42-C7C0-1C4B64312ADB}" dt="2023-10-29T03:21:47.438" v="631"/>
          <ac:picMkLst>
            <pc:docMk/>
            <pc:sldMk cId="3247107723" sldId="267"/>
            <ac:picMk id="16" creationId="{8485A257-1EA7-7FF6-DCFB-36504CC5C447}"/>
          </ac:picMkLst>
        </pc:picChg>
        <pc:picChg chg="del mod">
          <ac:chgData name="Naufal Zhafran Albaqi" userId="S::naufal.zhafran@ai.astra.co.id::b17bd00d-5357-4193-be2c-271df3555030" providerId="AD" clId="Web-{215A6824-76F8-6D42-C7C0-1C4B64312ADB}" dt="2023-10-29T03:21:43.906" v="627"/>
          <ac:picMkLst>
            <pc:docMk/>
            <pc:sldMk cId="3247107723" sldId="267"/>
            <ac:picMk id="17" creationId="{A3961D2E-A3EA-B4C5-8ADB-C025D82B37F1}"/>
          </ac:picMkLst>
        </pc:picChg>
        <pc:picChg chg="del">
          <ac:chgData name="Naufal Zhafran Albaqi" userId="S::naufal.zhafran@ai.astra.co.id::b17bd00d-5357-4193-be2c-271df3555030" providerId="AD" clId="Web-{215A6824-76F8-6D42-C7C0-1C4B64312ADB}" dt="2023-10-29T03:21:44.344" v="628"/>
          <ac:picMkLst>
            <pc:docMk/>
            <pc:sldMk cId="3247107723" sldId="267"/>
            <ac:picMk id="18" creationId="{6B551ED3-611D-0922-B2B7-56B9F55B899A}"/>
          </ac:picMkLst>
        </pc:picChg>
      </pc:sldChg>
    </pc:docChg>
  </pc:docChgLst>
  <pc:docChgLst>
    <pc:chgData name="Naufal Zhafran Albaqi" userId="S::naufal.zhafran@ai.astra.co.id::b17bd00d-5357-4193-be2c-271df3555030" providerId="AD" clId="Web-{A2482F4F-6E1C-9E46-156F-5B9B535A2358}"/>
    <pc:docChg chg="addSld modSld sldOrd">
      <pc:chgData name="Naufal Zhafran Albaqi" userId="S::naufal.zhafran@ai.astra.co.id::b17bd00d-5357-4193-be2c-271df3555030" providerId="AD" clId="Web-{A2482F4F-6E1C-9E46-156F-5B9B535A2358}" dt="2023-11-30T05:51:54.791" v="700" actId="1076"/>
      <pc:docMkLst>
        <pc:docMk/>
      </pc:docMkLst>
      <pc:sldChg chg="modSp">
        <pc:chgData name="Naufal Zhafran Albaqi" userId="S::naufal.zhafran@ai.astra.co.id::b17bd00d-5357-4193-be2c-271df3555030" providerId="AD" clId="Web-{A2482F4F-6E1C-9E46-156F-5B9B535A2358}" dt="2023-11-30T01:40:30.557" v="58" actId="20577"/>
        <pc:sldMkLst>
          <pc:docMk/>
          <pc:sldMk cId="0" sldId="257"/>
        </pc:sldMkLst>
        <pc:spChg chg="mod">
          <ac:chgData name="Naufal Zhafran Albaqi" userId="S::naufal.zhafran@ai.astra.co.id::b17bd00d-5357-4193-be2c-271df3555030" providerId="AD" clId="Web-{A2482F4F-6E1C-9E46-156F-5B9B535A2358}" dt="2023-11-30T01:40:30.557" v="58" actId="20577"/>
          <ac:spMkLst>
            <pc:docMk/>
            <pc:sldMk cId="0" sldId="257"/>
            <ac:spMk id="3" creationId="{00000000-0000-0000-0000-000000000000}"/>
          </ac:spMkLst>
        </pc:spChg>
      </pc:sldChg>
      <pc:sldChg chg="addSp delSp modSp">
        <pc:chgData name="Naufal Zhafran Albaqi" userId="S::naufal.zhafran@ai.astra.co.id::b17bd00d-5357-4193-be2c-271df3555030" providerId="AD" clId="Web-{A2482F4F-6E1C-9E46-156F-5B9B535A2358}" dt="2023-11-30T01:52:10.272" v="191" actId="14100"/>
        <pc:sldMkLst>
          <pc:docMk/>
          <pc:sldMk cId="2453167751" sldId="279"/>
        </pc:sldMkLst>
        <pc:spChg chg="mod">
          <ac:chgData name="Naufal Zhafran Albaqi" userId="S::naufal.zhafran@ai.astra.co.id::b17bd00d-5357-4193-be2c-271df3555030" providerId="AD" clId="Web-{A2482F4F-6E1C-9E46-156F-5B9B535A2358}" dt="2023-11-30T01:40:56.933" v="81" actId="20577"/>
          <ac:spMkLst>
            <pc:docMk/>
            <pc:sldMk cId="2453167751" sldId="279"/>
            <ac:spMk id="3" creationId="{FFF331E5-9CED-9B48-26A4-77FD06765457}"/>
          </ac:spMkLst>
        </pc:spChg>
        <pc:spChg chg="mod">
          <ac:chgData name="Naufal Zhafran Albaqi" userId="S::naufal.zhafran@ai.astra.co.id::b17bd00d-5357-4193-be2c-271df3555030" providerId="AD" clId="Web-{A2482F4F-6E1C-9E46-156F-5B9B535A2358}" dt="2023-11-30T01:46:29.556" v="119" actId="14100"/>
          <ac:spMkLst>
            <pc:docMk/>
            <pc:sldMk cId="2453167751" sldId="279"/>
            <ac:spMk id="5" creationId="{99E9B3D0-BE62-DBED-229D-AA5A852F94ED}"/>
          </ac:spMkLst>
        </pc:spChg>
        <pc:spChg chg="mod">
          <ac:chgData name="Naufal Zhafran Albaqi" userId="S::naufal.zhafran@ai.astra.co.id::b17bd00d-5357-4193-be2c-271df3555030" providerId="AD" clId="Web-{A2482F4F-6E1C-9E46-156F-5B9B535A2358}" dt="2023-11-30T01:52:01.163" v="190" actId="1076"/>
          <ac:spMkLst>
            <pc:docMk/>
            <pc:sldMk cId="2453167751" sldId="279"/>
            <ac:spMk id="17" creationId="{A4DBD2F2-FF5D-0822-4504-36B48E870CF4}"/>
          </ac:spMkLst>
        </pc:spChg>
        <pc:picChg chg="add mod">
          <ac:chgData name="Naufal Zhafran Albaqi" userId="S::naufal.zhafran@ai.astra.co.id::b17bd00d-5357-4193-be2c-271df3555030" providerId="AD" clId="Web-{A2482F4F-6E1C-9E46-156F-5B9B535A2358}" dt="2023-11-30T01:52:10.272" v="191" actId="14100"/>
          <ac:picMkLst>
            <pc:docMk/>
            <pc:sldMk cId="2453167751" sldId="279"/>
            <ac:picMk id="4" creationId="{295DFC49-74AF-941D-9ADE-40E06BA9695C}"/>
          </ac:picMkLst>
        </pc:picChg>
        <pc:picChg chg="del">
          <ac:chgData name="Naufal Zhafran Albaqi" userId="S::naufal.zhafran@ai.astra.co.id::b17bd00d-5357-4193-be2c-271df3555030" providerId="AD" clId="Web-{A2482F4F-6E1C-9E46-156F-5B9B535A2358}" dt="2023-11-30T01:41:54.029" v="112"/>
          <ac:picMkLst>
            <pc:docMk/>
            <pc:sldMk cId="2453167751" sldId="279"/>
            <ac:picMk id="6" creationId="{FC594D7B-4CD7-7B1E-169E-55B176CA7263}"/>
          </ac:picMkLst>
        </pc:picChg>
        <pc:picChg chg="add mod">
          <ac:chgData name="Naufal Zhafran Albaqi" userId="S::naufal.zhafran@ai.astra.co.id::b17bd00d-5357-4193-be2c-271df3555030" providerId="AD" clId="Web-{A2482F4F-6E1C-9E46-156F-5B9B535A2358}" dt="2023-11-30T01:51:51.037" v="189" actId="1076"/>
          <ac:picMkLst>
            <pc:docMk/>
            <pc:sldMk cId="2453167751" sldId="279"/>
            <ac:picMk id="7" creationId="{59B0B894-D75C-3671-B328-92ABD9E8BCCD}"/>
          </ac:picMkLst>
        </pc:picChg>
        <pc:picChg chg="del">
          <ac:chgData name="Naufal Zhafran Albaqi" userId="S::naufal.zhafran@ai.astra.co.id::b17bd00d-5357-4193-be2c-271df3555030" providerId="AD" clId="Web-{A2482F4F-6E1C-9E46-156F-5B9B535A2358}" dt="2023-11-30T01:41:54.998" v="113"/>
          <ac:picMkLst>
            <pc:docMk/>
            <pc:sldMk cId="2453167751" sldId="279"/>
            <ac:picMk id="9" creationId="{56F8AF4F-26E8-BF36-A467-EA65F739DA2F}"/>
          </ac:picMkLst>
        </pc:picChg>
        <pc:picChg chg="del">
          <ac:chgData name="Naufal Zhafran Albaqi" userId="S::naufal.zhafran@ai.astra.co.id::b17bd00d-5357-4193-be2c-271df3555030" providerId="AD" clId="Web-{A2482F4F-6E1C-9E46-156F-5B9B535A2358}" dt="2023-11-30T01:42:00.029" v="114"/>
          <ac:picMkLst>
            <pc:docMk/>
            <pc:sldMk cId="2453167751" sldId="279"/>
            <ac:picMk id="15" creationId="{12FCE42F-C61E-1067-CC1B-804EACE314F4}"/>
          </ac:picMkLst>
        </pc:picChg>
        <pc:picChg chg="del">
          <ac:chgData name="Naufal Zhafran Albaqi" userId="S::naufal.zhafran@ai.astra.co.id::b17bd00d-5357-4193-be2c-271df3555030" providerId="AD" clId="Web-{A2482F4F-6E1C-9E46-156F-5B9B535A2358}" dt="2023-11-30T01:42:01.826" v="115"/>
          <ac:picMkLst>
            <pc:docMk/>
            <pc:sldMk cId="2453167751" sldId="279"/>
            <ac:picMk id="19" creationId="{30B43981-6D57-2647-AD04-1FCAE7C55FF1}"/>
          </ac:picMkLst>
        </pc:picChg>
      </pc:sldChg>
      <pc:sldChg chg="addSp delSp modSp add replId">
        <pc:chgData name="Naufal Zhafran Albaqi" userId="S::naufal.zhafran@ai.astra.co.id::b17bd00d-5357-4193-be2c-271df3555030" providerId="AD" clId="Web-{A2482F4F-6E1C-9E46-156F-5B9B535A2358}" dt="2023-11-30T02:18:29.945" v="308" actId="20577"/>
        <pc:sldMkLst>
          <pc:docMk/>
          <pc:sldMk cId="3499329999" sldId="304"/>
        </pc:sldMkLst>
        <pc:spChg chg="ord">
          <ac:chgData name="Naufal Zhafran Albaqi" userId="S::naufal.zhafran@ai.astra.co.id::b17bd00d-5357-4193-be2c-271df3555030" providerId="AD" clId="Web-{A2482F4F-6E1C-9E46-156F-5B9B535A2358}" dt="2023-11-30T02:14:02.309" v="287"/>
          <ac:spMkLst>
            <pc:docMk/>
            <pc:sldMk cId="3499329999" sldId="304"/>
            <ac:spMk id="2" creationId="{00000000-0000-0000-0000-000000000000}"/>
          </ac:spMkLst>
        </pc:spChg>
        <pc:spChg chg="del">
          <ac:chgData name="Naufal Zhafran Albaqi" userId="S::naufal.zhafran@ai.astra.co.id::b17bd00d-5357-4193-be2c-271df3555030" providerId="AD" clId="Web-{A2482F4F-6E1C-9E46-156F-5B9B535A2358}" dt="2023-11-30T01:53:05.181" v="197"/>
          <ac:spMkLst>
            <pc:docMk/>
            <pc:sldMk cId="3499329999" sldId="304"/>
            <ac:spMk id="3" creationId="{FFF331E5-9CED-9B48-26A4-77FD06765457}"/>
          </ac:spMkLst>
        </pc:spChg>
        <pc:spChg chg="mod">
          <ac:chgData name="Naufal Zhafran Albaqi" userId="S::naufal.zhafran@ai.astra.co.id::b17bd00d-5357-4193-be2c-271df3555030" providerId="AD" clId="Web-{A2482F4F-6E1C-9E46-156F-5B9B535A2358}" dt="2023-11-30T02:18:29.945" v="308" actId="20577"/>
          <ac:spMkLst>
            <pc:docMk/>
            <pc:sldMk cId="3499329999" sldId="304"/>
            <ac:spMk id="5" creationId="{99E9B3D0-BE62-DBED-229D-AA5A852F94ED}"/>
          </ac:spMkLst>
        </pc:spChg>
        <pc:spChg chg="add mod ord">
          <ac:chgData name="Naufal Zhafran Albaqi" userId="S::naufal.zhafran@ai.astra.co.id::b17bd00d-5357-4193-be2c-271df3555030" providerId="AD" clId="Web-{A2482F4F-6E1C-9E46-156F-5B9B535A2358}" dt="2023-11-30T02:14:37.779" v="291" actId="14100"/>
          <ac:spMkLst>
            <pc:docMk/>
            <pc:sldMk cId="3499329999" sldId="304"/>
            <ac:spMk id="9" creationId="{CD9E566B-46F9-9BFD-6E9B-EE7D7B660580}"/>
          </ac:spMkLst>
        </pc:spChg>
        <pc:spChg chg="add mod">
          <ac:chgData name="Naufal Zhafran Albaqi" userId="S::naufal.zhafran@ai.astra.co.id::b17bd00d-5357-4193-be2c-271df3555030" providerId="AD" clId="Web-{A2482F4F-6E1C-9E46-156F-5B9B535A2358}" dt="2023-11-30T02:14:57.639" v="294" actId="14100"/>
          <ac:spMkLst>
            <pc:docMk/>
            <pc:sldMk cId="3499329999" sldId="304"/>
            <ac:spMk id="10" creationId="{A0BEA98C-763F-7246-8568-05D3D7920FBC}"/>
          </ac:spMkLst>
        </pc:spChg>
        <pc:spChg chg="add mod">
          <ac:chgData name="Naufal Zhafran Albaqi" userId="S::naufal.zhafran@ai.astra.co.id::b17bd00d-5357-4193-be2c-271df3555030" providerId="AD" clId="Web-{A2482F4F-6E1C-9E46-156F-5B9B535A2358}" dt="2023-11-30T02:17:31.755" v="303" actId="1076"/>
          <ac:spMkLst>
            <pc:docMk/>
            <pc:sldMk cId="3499329999" sldId="304"/>
            <ac:spMk id="12" creationId="{64BAE567-3E80-8CB4-A682-02FF5EF30AE1}"/>
          </ac:spMkLst>
        </pc:spChg>
        <pc:spChg chg="del mod">
          <ac:chgData name="Naufal Zhafran Albaqi" userId="S::naufal.zhafran@ai.astra.co.id::b17bd00d-5357-4193-be2c-271df3555030" providerId="AD" clId="Web-{A2482F4F-6E1C-9E46-156F-5B9B535A2358}" dt="2023-11-30T02:12:54.494" v="278"/>
          <ac:spMkLst>
            <pc:docMk/>
            <pc:sldMk cId="3499329999" sldId="304"/>
            <ac:spMk id="17" creationId="{A4DBD2F2-FF5D-0822-4504-36B48E870CF4}"/>
          </ac:spMkLst>
        </pc:spChg>
        <pc:picChg chg="del">
          <ac:chgData name="Naufal Zhafran Albaqi" userId="S::naufal.zhafran@ai.astra.co.id::b17bd00d-5357-4193-be2c-271df3555030" providerId="AD" clId="Web-{A2482F4F-6E1C-9E46-156F-5B9B535A2358}" dt="2023-11-30T01:54:10.480" v="236"/>
          <ac:picMkLst>
            <pc:docMk/>
            <pc:sldMk cId="3499329999" sldId="304"/>
            <ac:picMk id="4" creationId="{295DFC49-74AF-941D-9ADE-40E06BA9695C}"/>
          </ac:picMkLst>
        </pc:picChg>
        <pc:picChg chg="add mod">
          <ac:chgData name="Naufal Zhafran Albaqi" userId="S::naufal.zhafran@ai.astra.co.id::b17bd00d-5357-4193-be2c-271df3555030" providerId="AD" clId="Web-{A2482F4F-6E1C-9E46-156F-5B9B535A2358}" dt="2023-11-30T02:01:07.216" v="247" actId="14100"/>
          <ac:picMkLst>
            <pc:docMk/>
            <pc:sldMk cId="3499329999" sldId="304"/>
            <ac:picMk id="6" creationId="{A5A69D2F-97E9-0F84-83E0-1DD445A823A0}"/>
          </ac:picMkLst>
        </pc:picChg>
        <pc:picChg chg="del">
          <ac:chgData name="Naufal Zhafran Albaqi" userId="S::naufal.zhafran@ai.astra.co.id::b17bd00d-5357-4193-be2c-271df3555030" providerId="AD" clId="Web-{A2482F4F-6E1C-9E46-156F-5B9B535A2358}" dt="2023-11-30T02:12:04.554" v="274"/>
          <ac:picMkLst>
            <pc:docMk/>
            <pc:sldMk cId="3499329999" sldId="304"/>
            <ac:picMk id="7" creationId="{59B0B894-D75C-3671-B328-92ABD9E8BCCD}"/>
          </ac:picMkLst>
        </pc:picChg>
        <pc:picChg chg="add mod">
          <ac:chgData name="Naufal Zhafran Albaqi" userId="S::naufal.zhafran@ai.astra.co.id::b17bd00d-5357-4193-be2c-271df3555030" providerId="AD" clId="Web-{A2482F4F-6E1C-9E46-156F-5B9B535A2358}" dt="2023-11-30T02:12:38.259" v="277" actId="14100"/>
          <ac:picMkLst>
            <pc:docMk/>
            <pc:sldMk cId="3499329999" sldId="304"/>
            <ac:picMk id="8" creationId="{DDA94E3F-76AB-50ED-AF0C-E8DE9D570C15}"/>
          </ac:picMkLst>
        </pc:picChg>
        <pc:picChg chg="add mod">
          <ac:chgData name="Naufal Zhafran Albaqi" userId="S::naufal.zhafran@ai.astra.co.id::b17bd00d-5357-4193-be2c-271df3555030" providerId="AD" clId="Web-{A2482F4F-6E1C-9E46-156F-5B9B535A2358}" dt="2023-11-30T02:17:15.989" v="301" actId="14100"/>
          <ac:picMkLst>
            <pc:docMk/>
            <pc:sldMk cId="3499329999" sldId="304"/>
            <ac:picMk id="11" creationId="{9557E90E-41B1-2D88-253E-2CCCA6043521}"/>
          </ac:picMkLst>
        </pc:picChg>
      </pc:sldChg>
      <pc:sldChg chg="addSp delSp modSp add ord replId">
        <pc:chgData name="Naufal Zhafran Albaqi" userId="S::naufal.zhafran@ai.astra.co.id::b17bd00d-5357-4193-be2c-271df3555030" providerId="AD" clId="Web-{A2482F4F-6E1C-9E46-156F-5B9B535A2358}" dt="2023-11-30T03:07:55.636" v="550" actId="14100"/>
        <pc:sldMkLst>
          <pc:docMk/>
          <pc:sldMk cId="1952096558" sldId="305"/>
        </pc:sldMkLst>
        <pc:spChg chg="del">
          <ac:chgData name="Naufal Zhafran Albaqi" userId="S::naufal.zhafran@ai.astra.co.id::b17bd00d-5357-4193-be2c-271df3555030" providerId="AD" clId="Web-{A2482F4F-6E1C-9E46-156F-5B9B535A2358}" dt="2023-11-30T02:18:01.381" v="306"/>
          <ac:spMkLst>
            <pc:docMk/>
            <pc:sldMk cId="1952096558" sldId="305"/>
            <ac:spMk id="3" creationId="{FFF331E5-9CED-9B48-26A4-77FD06765457}"/>
          </ac:spMkLst>
        </pc:spChg>
        <pc:spChg chg="mod">
          <ac:chgData name="Naufal Zhafran Albaqi" userId="S::naufal.zhafran@ai.astra.co.id::b17bd00d-5357-4193-be2c-271df3555030" providerId="AD" clId="Web-{A2482F4F-6E1C-9E46-156F-5B9B535A2358}" dt="2023-11-30T02:27:08.294" v="361" actId="20577"/>
          <ac:spMkLst>
            <pc:docMk/>
            <pc:sldMk cId="1952096558" sldId="305"/>
            <ac:spMk id="5" creationId="{99E9B3D0-BE62-DBED-229D-AA5A852F94ED}"/>
          </ac:spMkLst>
        </pc:spChg>
        <pc:spChg chg="add mod">
          <ac:chgData name="Naufal Zhafran Albaqi" userId="S::naufal.zhafran@ai.astra.co.id::b17bd00d-5357-4193-be2c-271df3555030" providerId="AD" clId="Web-{A2482F4F-6E1C-9E46-156F-5B9B535A2358}" dt="2023-11-30T03:04:32.115" v="524" actId="1076"/>
          <ac:spMkLst>
            <pc:docMk/>
            <pc:sldMk cId="1952096558" sldId="305"/>
            <ac:spMk id="8" creationId="{2DA4D96F-1E3F-968F-6BB1-A78BB6E4315C}"/>
          </ac:spMkLst>
        </pc:spChg>
        <pc:spChg chg="add mod">
          <ac:chgData name="Naufal Zhafran Albaqi" userId="S::naufal.zhafran@ai.astra.co.id::b17bd00d-5357-4193-be2c-271df3555030" providerId="AD" clId="Web-{A2482F4F-6E1C-9E46-156F-5B9B535A2358}" dt="2023-11-30T03:04:51.803" v="528" actId="14100"/>
          <ac:spMkLst>
            <pc:docMk/>
            <pc:sldMk cId="1952096558" sldId="305"/>
            <ac:spMk id="9" creationId="{02AA30D8-7586-3AE7-945C-0AD05A74F7CB}"/>
          </ac:spMkLst>
        </pc:spChg>
        <pc:spChg chg="add mod">
          <ac:chgData name="Naufal Zhafran Albaqi" userId="S::naufal.zhafran@ai.astra.co.id::b17bd00d-5357-4193-be2c-271df3555030" providerId="AD" clId="Web-{A2482F4F-6E1C-9E46-156F-5B9B535A2358}" dt="2023-11-30T03:05:12.069" v="531" actId="14100"/>
          <ac:spMkLst>
            <pc:docMk/>
            <pc:sldMk cId="1952096558" sldId="305"/>
            <ac:spMk id="10" creationId="{B62C398F-6E4F-257F-CDB2-BA48A5522AC8}"/>
          </ac:spMkLst>
        </pc:spChg>
        <pc:spChg chg="add mod">
          <ac:chgData name="Naufal Zhafran Albaqi" userId="S::naufal.zhafran@ai.astra.co.id::b17bd00d-5357-4193-be2c-271df3555030" providerId="AD" clId="Web-{A2482F4F-6E1C-9E46-156F-5B9B535A2358}" dt="2023-11-30T03:07:55.636" v="550" actId="14100"/>
          <ac:spMkLst>
            <pc:docMk/>
            <pc:sldMk cId="1952096558" sldId="305"/>
            <ac:spMk id="12" creationId="{69CB09F5-AD01-1BE6-4D4B-2AD4225EFFD1}"/>
          </ac:spMkLst>
        </pc:spChg>
        <pc:spChg chg="mod">
          <ac:chgData name="Naufal Zhafran Albaqi" userId="S::naufal.zhafran@ai.astra.co.id::b17bd00d-5357-4193-be2c-271df3555030" providerId="AD" clId="Web-{A2482F4F-6E1C-9E46-156F-5B9B535A2358}" dt="2023-11-30T03:03:38.926" v="518" actId="20577"/>
          <ac:spMkLst>
            <pc:docMk/>
            <pc:sldMk cId="1952096558" sldId="305"/>
            <ac:spMk id="17" creationId="{A4DBD2F2-FF5D-0822-4504-36B48E870CF4}"/>
          </ac:spMkLst>
        </pc:spChg>
        <pc:picChg chg="add mod">
          <ac:chgData name="Naufal Zhafran Albaqi" userId="S::naufal.zhafran@ai.astra.co.id::b17bd00d-5357-4193-be2c-271df3555030" providerId="AD" clId="Web-{A2482F4F-6E1C-9E46-156F-5B9B535A2358}" dt="2023-11-30T03:03:48.442" v="520" actId="14100"/>
          <ac:picMkLst>
            <pc:docMk/>
            <pc:sldMk cId="1952096558" sldId="305"/>
            <ac:picMk id="3" creationId="{0A48473C-96B4-0509-164E-E8441945D283}"/>
          </ac:picMkLst>
        </pc:picChg>
        <pc:picChg chg="del">
          <ac:chgData name="Naufal Zhafran Albaqi" userId="S::naufal.zhafran@ai.astra.co.id::b17bd00d-5357-4193-be2c-271df3555030" providerId="AD" clId="Web-{A2482F4F-6E1C-9E46-156F-5B9B535A2358}" dt="2023-11-30T02:27:13.669" v="362"/>
          <ac:picMkLst>
            <pc:docMk/>
            <pc:sldMk cId="1952096558" sldId="305"/>
            <ac:picMk id="4" creationId="{295DFC49-74AF-941D-9ADE-40E06BA9695C}"/>
          </ac:picMkLst>
        </pc:picChg>
        <pc:picChg chg="add mod">
          <ac:chgData name="Naufal Zhafran Albaqi" userId="S::naufal.zhafran@ai.astra.co.id::b17bd00d-5357-4193-be2c-271df3555030" providerId="AD" clId="Web-{A2482F4F-6E1C-9E46-156F-5B9B535A2358}" dt="2023-11-30T02:29:29.002" v="372" actId="14100"/>
          <ac:picMkLst>
            <pc:docMk/>
            <pc:sldMk cId="1952096558" sldId="305"/>
            <ac:picMk id="6" creationId="{CFF95D62-187B-1CED-1E6D-2B91BA0FE06C}"/>
          </ac:picMkLst>
        </pc:picChg>
        <pc:picChg chg="del">
          <ac:chgData name="Naufal Zhafran Albaqi" userId="S::naufal.zhafran@ai.astra.co.id::b17bd00d-5357-4193-be2c-271df3555030" providerId="AD" clId="Web-{A2482F4F-6E1C-9E46-156F-5B9B535A2358}" dt="2023-11-30T03:01:32.938" v="492"/>
          <ac:picMkLst>
            <pc:docMk/>
            <pc:sldMk cId="1952096558" sldId="305"/>
            <ac:picMk id="7" creationId="{59B0B894-D75C-3671-B328-92ABD9E8BCCD}"/>
          </ac:picMkLst>
        </pc:picChg>
        <pc:picChg chg="add mod modCrop">
          <ac:chgData name="Naufal Zhafran Albaqi" userId="S::naufal.zhafran@ai.astra.co.id::b17bd00d-5357-4193-be2c-271df3555030" providerId="AD" clId="Web-{A2482F4F-6E1C-9E46-156F-5B9B535A2358}" dt="2023-11-30T03:07:41.683" v="547" actId="1076"/>
          <ac:picMkLst>
            <pc:docMk/>
            <pc:sldMk cId="1952096558" sldId="305"/>
            <ac:picMk id="11" creationId="{77D85E4D-B22F-A003-28EB-CF51DD672702}"/>
          </ac:picMkLst>
        </pc:picChg>
      </pc:sldChg>
      <pc:sldChg chg="addSp delSp modSp add replId">
        <pc:chgData name="Naufal Zhafran Albaqi" userId="S::naufal.zhafran@ai.astra.co.id::b17bd00d-5357-4193-be2c-271df3555030" providerId="AD" clId="Web-{A2482F4F-6E1C-9E46-156F-5B9B535A2358}" dt="2023-11-30T03:30:04.189" v="644" actId="14100"/>
        <pc:sldMkLst>
          <pc:docMk/>
          <pc:sldMk cId="3505271247" sldId="306"/>
        </pc:sldMkLst>
        <pc:spChg chg="mod">
          <ac:chgData name="Naufal Zhafran Albaqi" userId="S::naufal.zhafran@ai.astra.co.id::b17bd00d-5357-4193-be2c-271df3555030" providerId="AD" clId="Web-{A2482F4F-6E1C-9E46-156F-5B9B535A2358}" dt="2023-11-30T03:24:55.290" v="587" actId="14100"/>
          <ac:spMkLst>
            <pc:docMk/>
            <pc:sldMk cId="3505271247" sldId="306"/>
            <ac:spMk id="5" creationId="{99E9B3D0-BE62-DBED-229D-AA5A852F94ED}"/>
          </ac:spMkLst>
        </pc:spChg>
        <pc:spChg chg="del">
          <ac:chgData name="Naufal Zhafran Albaqi" userId="S::naufal.zhafran@ai.astra.co.id::b17bd00d-5357-4193-be2c-271df3555030" providerId="AD" clId="Web-{A2482F4F-6E1C-9E46-156F-5B9B535A2358}" dt="2023-11-30T03:26:57.512" v="620"/>
          <ac:spMkLst>
            <pc:docMk/>
            <pc:sldMk cId="3505271247" sldId="306"/>
            <ac:spMk id="8" creationId="{2DA4D96F-1E3F-968F-6BB1-A78BB6E4315C}"/>
          </ac:spMkLst>
        </pc:spChg>
        <pc:spChg chg="del">
          <ac:chgData name="Naufal Zhafran Albaqi" userId="S::naufal.zhafran@ai.astra.co.id::b17bd00d-5357-4193-be2c-271df3555030" providerId="AD" clId="Web-{A2482F4F-6E1C-9E46-156F-5B9B535A2358}" dt="2023-11-30T03:26:52.824" v="618"/>
          <ac:spMkLst>
            <pc:docMk/>
            <pc:sldMk cId="3505271247" sldId="306"/>
            <ac:spMk id="9" creationId="{02AA30D8-7586-3AE7-945C-0AD05A74F7CB}"/>
          </ac:spMkLst>
        </pc:spChg>
        <pc:spChg chg="del">
          <ac:chgData name="Naufal Zhafran Albaqi" userId="S::naufal.zhafran@ai.astra.co.id::b17bd00d-5357-4193-be2c-271df3555030" providerId="AD" clId="Web-{A2482F4F-6E1C-9E46-156F-5B9B535A2358}" dt="2023-11-30T03:26:49.574" v="617"/>
          <ac:spMkLst>
            <pc:docMk/>
            <pc:sldMk cId="3505271247" sldId="306"/>
            <ac:spMk id="10" creationId="{B62C398F-6E4F-257F-CDB2-BA48A5522AC8}"/>
          </ac:spMkLst>
        </pc:spChg>
        <pc:spChg chg="del">
          <ac:chgData name="Naufal Zhafran Albaqi" userId="S::naufal.zhafran@ai.astra.co.id::b17bd00d-5357-4193-be2c-271df3555030" providerId="AD" clId="Web-{A2482F4F-6E1C-9E46-156F-5B9B535A2358}" dt="2023-11-30T03:27:01.793" v="621"/>
          <ac:spMkLst>
            <pc:docMk/>
            <pc:sldMk cId="3505271247" sldId="306"/>
            <ac:spMk id="12" creationId="{69CB09F5-AD01-1BE6-4D4B-2AD4225EFFD1}"/>
          </ac:spMkLst>
        </pc:spChg>
        <pc:spChg chg="add mod">
          <ac:chgData name="Naufal Zhafran Albaqi" userId="S::naufal.zhafran@ai.astra.co.id::b17bd00d-5357-4193-be2c-271df3555030" providerId="AD" clId="Web-{A2482F4F-6E1C-9E46-156F-5B9B535A2358}" dt="2023-11-30T03:28:18.811" v="630" actId="14100"/>
          <ac:spMkLst>
            <pc:docMk/>
            <pc:sldMk cId="3505271247" sldId="306"/>
            <ac:spMk id="14" creationId="{EAB74C26-D8F7-2D38-8749-DD41C3816EF1}"/>
          </ac:spMkLst>
        </pc:spChg>
        <pc:spChg chg="add mod">
          <ac:chgData name="Naufal Zhafran Albaqi" userId="S::naufal.zhafran@ai.astra.co.id::b17bd00d-5357-4193-be2c-271df3555030" providerId="AD" clId="Web-{A2482F4F-6E1C-9E46-156F-5B9B535A2358}" dt="2023-11-30T03:28:31.905" v="634" actId="14100"/>
          <ac:spMkLst>
            <pc:docMk/>
            <pc:sldMk cId="3505271247" sldId="306"/>
            <ac:spMk id="16" creationId="{EBB115FE-7182-5FE4-C84D-88691F08ADC8}"/>
          </ac:spMkLst>
        </pc:spChg>
        <pc:spChg chg="mod">
          <ac:chgData name="Naufal Zhafran Albaqi" userId="S::naufal.zhafran@ai.astra.co.id::b17bd00d-5357-4193-be2c-271df3555030" providerId="AD" clId="Web-{A2482F4F-6E1C-9E46-156F-5B9B535A2358}" dt="2023-11-30T03:26:40.340" v="615" actId="20577"/>
          <ac:spMkLst>
            <pc:docMk/>
            <pc:sldMk cId="3505271247" sldId="306"/>
            <ac:spMk id="17" creationId="{A4DBD2F2-FF5D-0822-4504-36B48E870CF4}"/>
          </ac:spMkLst>
        </pc:spChg>
        <pc:spChg chg="add mod">
          <ac:chgData name="Naufal Zhafran Albaqi" userId="S::naufal.zhafran@ai.astra.co.id::b17bd00d-5357-4193-be2c-271df3555030" providerId="AD" clId="Web-{A2482F4F-6E1C-9E46-156F-5B9B535A2358}" dt="2023-11-30T03:30:04.189" v="644" actId="14100"/>
          <ac:spMkLst>
            <pc:docMk/>
            <pc:sldMk cId="3505271247" sldId="306"/>
            <ac:spMk id="19" creationId="{422B0E65-D1DF-BDE9-48C6-0D5A910E45EB}"/>
          </ac:spMkLst>
        </pc:spChg>
        <pc:picChg chg="del">
          <ac:chgData name="Naufal Zhafran Albaqi" userId="S::naufal.zhafran@ai.astra.co.id::b17bd00d-5357-4193-be2c-271df3555030" providerId="AD" clId="Web-{A2482F4F-6E1C-9E46-156F-5B9B535A2358}" dt="2023-11-30T03:26:43.230" v="616"/>
          <ac:picMkLst>
            <pc:docMk/>
            <pc:sldMk cId="3505271247" sldId="306"/>
            <ac:picMk id="3" creationId="{0A48473C-96B4-0509-164E-E8441945D283}"/>
          </ac:picMkLst>
        </pc:picChg>
        <pc:picChg chg="add mod">
          <ac:chgData name="Naufal Zhafran Albaqi" userId="S::naufal.zhafran@ai.astra.co.id::b17bd00d-5357-4193-be2c-271df3555030" providerId="AD" clId="Web-{A2482F4F-6E1C-9E46-156F-5B9B535A2358}" dt="2023-11-30T03:26:09.776" v="595" actId="1076"/>
          <ac:picMkLst>
            <pc:docMk/>
            <pc:sldMk cId="3505271247" sldId="306"/>
            <ac:picMk id="4" creationId="{1D427D00-3877-1AE2-D964-7061F9A18292}"/>
          </ac:picMkLst>
        </pc:picChg>
        <pc:picChg chg="del">
          <ac:chgData name="Naufal Zhafran Albaqi" userId="S::naufal.zhafran@ai.astra.co.id::b17bd00d-5357-4193-be2c-271df3555030" providerId="AD" clId="Web-{A2482F4F-6E1C-9E46-156F-5B9B535A2358}" dt="2023-11-30T03:23:48.741" v="564"/>
          <ac:picMkLst>
            <pc:docMk/>
            <pc:sldMk cId="3505271247" sldId="306"/>
            <ac:picMk id="6" creationId="{CFF95D62-187B-1CED-1E6D-2B91BA0FE06C}"/>
          </ac:picMkLst>
        </pc:picChg>
        <pc:picChg chg="add mod">
          <ac:chgData name="Naufal Zhafran Albaqi" userId="S::naufal.zhafran@ai.astra.co.id::b17bd00d-5357-4193-be2c-271df3555030" providerId="AD" clId="Web-{A2482F4F-6E1C-9E46-156F-5B9B535A2358}" dt="2023-11-30T03:27:55.295" v="627" actId="14100"/>
          <ac:picMkLst>
            <pc:docMk/>
            <pc:sldMk cId="3505271247" sldId="306"/>
            <ac:picMk id="7" creationId="{47BB4B47-7F0A-53D7-2F27-10E9FF116669}"/>
          </ac:picMkLst>
        </pc:picChg>
        <pc:picChg chg="del">
          <ac:chgData name="Naufal Zhafran Albaqi" userId="S::naufal.zhafran@ai.astra.co.id::b17bd00d-5357-4193-be2c-271df3555030" providerId="AD" clId="Web-{A2482F4F-6E1C-9E46-156F-5B9B535A2358}" dt="2023-11-30T03:26:55.840" v="619"/>
          <ac:picMkLst>
            <pc:docMk/>
            <pc:sldMk cId="3505271247" sldId="306"/>
            <ac:picMk id="11" creationId="{77D85E4D-B22F-A003-28EB-CF51DD672702}"/>
          </ac:picMkLst>
        </pc:picChg>
        <pc:picChg chg="add mod">
          <ac:chgData name="Naufal Zhafran Albaqi" userId="S::naufal.zhafran@ai.astra.co.id::b17bd00d-5357-4193-be2c-271df3555030" providerId="AD" clId="Web-{A2482F4F-6E1C-9E46-156F-5B9B535A2358}" dt="2023-11-30T03:29:47.501" v="641" actId="14100"/>
          <ac:picMkLst>
            <pc:docMk/>
            <pc:sldMk cId="3505271247" sldId="306"/>
            <ac:picMk id="18" creationId="{769D6BD1-06F2-C2A6-84D7-D0579948B80B}"/>
          </ac:picMkLst>
        </pc:picChg>
      </pc:sldChg>
      <pc:sldChg chg="addSp delSp modSp add replId">
        <pc:chgData name="Naufal Zhafran Albaqi" userId="S::naufal.zhafran@ai.astra.co.id::b17bd00d-5357-4193-be2c-271df3555030" providerId="AD" clId="Web-{A2482F4F-6E1C-9E46-156F-5B9B535A2358}" dt="2023-11-30T05:51:54.791" v="700" actId="1076"/>
        <pc:sldMkLst>
          <pc:docMk/>
          <pc:sldMk cId="3996843514" sldId="307"/>
        </pc:sldMkLst>
        <pc:spChg chg="mod">
          <ac:chgData name="Naufal Zhafran Albaqi" userId="S::naufal.zhafran@ai.astra.co.id::b17bd00d-5357-4193-be2c-271df3555030" providerId="AD" clId="Web-{A2482F4F-6E1C-9E46-156F-5B9B535A2358}" dt="2023-11-30T05:50:01.601" v="686" actId="20577"/>
          <ac:spMkLst>
            <pc:docMk/>
            <pc:sldMk cId="3996843514" sldId="307"/>
            <ac:spMk id="5" creationId="{99E9B3D0-BE62-DBED-229D-AA5A852F94ED}"/>
          </ac:spMkLst>
        </pc:spChg>
        <pc:picChg chg="add mod">
          <ac:chgData name="Naufal Zhafran Albaqi" userId="S::naufal.zhafran@ai.astra.co.id::b17bd00d-5357-4193-be2c-271df3555030" providerId="AD" clId="Web-{A2482F4F-6E1C-9E46-156F-5B9B535A2358}" dt="2023-11-30T05:51:54.791" v="700" actId="1076"/>
          <ac:picMkLst>
            <pc:docMk/>
            <pc:sldMk cId="3996843514" sldId="307"/>
            <ac:picMk id="3" creationId="{707B89C2-614A-A9D9-4DAD-2A29BD26D821}"/>
          </ac:picMkLst>
        </pc:picChg>
        <pc:picChg chg="del">
          <ac:chgData name="Naufal Zhafran Albaqi" userId="S::naufal.zhafran@ai.astra.co.id::b17bd00d-5357-4193-be2c-271df3555030" providerId="AD" clId="Web-{A2482F4F-6E1C-9E46-156F-5B9B535A2358}" dt="2023-11-30T05:50:03.476" v="687"/>
          <ac:picMkLst>
            <pc:docMk/>
            <pc:sldMk cId="3996843514" sldId="307"/>
            <ac:picMk id="4" creationId="{1D427D00-3877-1AE2-D964-7061F9A18292}"/>
          </ac:picMkLst>
        </pc:picChg>
      </pc:sldChg>
    </pc:docChg>
  </pc:docChgLst>
  <pc:docChgLst>
    <pc:chgData name="Rizky Fajar Fadilla" userId="S::rizky.fajarfadilla@ai.astra.co.id::84be934d-de15-4918-940f-e03b689293d8" providerId="AD" clId="Web-{1C651A39-C9C1-617F-67A9-BC3E908C2DE5}"/>
    <pc:docChg chg="modSld">
      <pc:chgData name="Rizky Fajar Fadilla" userId="S::rizky.fajarfadilla@ai.astra.co.id::84be934d-de15-4918-940f-e03b689293d8" providerId="AD" clId="Web-{1C651A39-C9C1-617F-67A9-BC3E908C2DE5}" dt="2023-10-31T08:58:06.013" v="1" actId="14100"/>
      <pc:docMkLst>
        <pc:docMk/>
      </pc:docMkLst>
      <pc:sldChg chg="modSp">
        <pc:chgData name="Rizky Fajar Fadilla" userId="S::rizky.fajarfadilla@ai.astra.co.id::84be934d-de15-4918-940f-e03b689293d8" providerId="AD" clId="Web-{1C651A39-C9C1-617F-67A9-BC3E908C2DE5}" dt="2023-10-31T08:58:06.013" v="1" actId="14100"/>
        <pc:sldMkLst>
          <pc:docMk/>
          <pc:sldMk cId="2346453404" sldId="276"/>
        </pc:sldMkLst>
        <pc:picChg chg="mod">
          <ac:chgData name="Rizky Fajar Fadilla" userId="S::rizky.fajarfadilla@ai.astra.co.id::84be934d-de15-4918-940f-e03b689293d8" providerId="AD" clId="Web-{1C651A39-C9C1-617F-67A9-BC3E908C2DE5}" dt="2023-10-31T08:58:06.013" v="1" actId="14100"/>
          <ac:picMkLst>
            <pc:docMk/>
            <pc:sldMk cId="2346453404" sldId="276"/>
            <ac:picMk id="10" creationId="{6FA29C5B-F32E-5387-FE95-FA5465F2894E}"/>
          </ac:picMkLst>
        </pc:picChg>
      </pc:sldChg>
    </pc:docChg>
  </pc:docChgLst>
  <pc:docChgLst>
    <pc:chgData name="Naufal Zhafran Albaqi" userId="S::naufal.zhafran@ai.astra.co.id::b17bd00d-5357-4193-be2c-271df3555030" providerId="AD" clId="Web-{BDBBFAD5-3B75-70FF-62C2-F45A148DA14B}"/>
    <pc:docChg chg="modSld">
      <pc:chgData name="Naufal Zhafran Albaqi" userId="S::naufal.zhafran@ai.astra.co.id::b17bd00d-5357-4193-be2c-271df3555030" providerId="AD" clId="Web-{BDBBFAD5-3B75-70FF-62C2-F45A148DA14B}" dt="2023-10-23T06:58:01.691" v="229"/>
      <pc:docMkLst>
        <pc:docMk/>
      </pc:docMkLst>
      <pc:sldChg chg="modSp">
        <pc:chgData name="Naufal Zhafran Albaqi" userId="S::naufal.zhafran@ai.astra.co.id::b17bd00d-5357-4193-be2c-271df3555030" providerId="AD" clId="Web-{BDBBFAD5-3B75-70FF-62C2-F45A148DA14B}" dt="2023-10-23T06:10:00.852" v="33" actId="20577"/>
        <pc:sldMkLst>
          <pc:docMk/>
          <pc:sldMk cId="0" sldId="257"/>
        </pc:sldMkLst>
        <pc:spChg chg="mod">
          <ac:chgData name="Naufal Zhafran Albaqi" userId="S::naufal.zhafran@ai.astra.co.id::b17bd00d-5357-4193-be2c-271df3555030" providerId="AD" clId="Web-{BDBBFAD5-3B75-70FF-62C2-F45A148DA14B}" dt="2023-10-23T06:10:00.852" v="33" actId="20577"/>
          <ac:spMkLst>
            <pc:docMk/>
            <pc:sldMk cId="0" sldId="257"/>
            <ac:spMk id="3" creationId="{00000000-0000-0000-0000-000000000000}"/>
          </ac:spMkLst>
        </pc:spChg>
      </pc:sldChg>
      <pc:sldChg chg="addSp delSp modSp">
        <pc:chgData name="Naufal Zhafran Albaqi" userId="S::naufal.zhafran@ai.astra.co.id::b17bd00d-5357-4193-be2c-271df3555030" providerId="AD" clId="Web-{BDBBFAD5-3B75-70FF-62C2-F45A148DA14B}" dt="2023-10-23T06:58:01.691" v="229"/>
        <pc:sldMkLst>
          <pc:docMk/>
          <pc:sldMk cId="0" sldId="259"/>
        </pc:sldMkLst>
        <pc:spChg chg="add mod">
          <ac:chgData name="Naufal Zhafran Albaqi" userId="S::naufal.zhafran@ai.astra.co.id::b17bd00d-5357-4193-be2c-271df3555030" providerId="AD" clId="Web-{BDBBFAD5-3B75-70FF-62C2-F45A148DA14B}" dt="2023-10-23T06:18:23.117" v="162" actId="14100"/>
          <ac:spMkLst>
            <pc:docMk/>
            <pc:sldMk cId="0" sldId="259"/>
            <ac:spMk id="3" creationId="{FFF331E5-9CED-9B48-26A4-77FD06765457}"/>
          </ac:spMkLst>
        </pc:spChg>
        <pc:spChg chg="add mod">
          <ac:chgData name="Naufal Zhafran Albaqi" userId="S::naufal.zhafran@ai.astra.co.id::b17bd00d-5357-4193-be2c-271df3555030" providerId="AD" clId="Web-{BDBBFAD5-3B75-70FF-62C2-F45A148DA14B}" dt="2023-10-23T06:57:42.159" v="223" actId="1076"/>
          <ac:spMkLst>
            <pc:docMk/>
            <pc:sldMk cId="0" sldId="259"/>
            <ac:spMk id="5" creationId="{99E9B3D0-BE62-DBED-229D-AA5A852F94ED}"/>
          </ac:spMkLst>
        </pc:spChg>
        <pc:spChg chg="add del mod">
          <ac:chgData name="Naufal Zhafran Albaqi" userId="S::naufal.zhafran@ai.astra.co.id::b17bd00d-5357-4193-be2c-271df3555030" providerId="AD" clId="Web-{BDBBFAD5-3B75-70FF-62C2-F45A148DA14B}" dt="2023-10-23T06:41:53.409" v="191"/>
          <ac:spMkLst>
            <pc:docMk/>
            <pc:sldMk cId="0" sldId="259"/>
            <ac:spMk id="8" creationId="{00CEACE4-2932-E5CE-28B6-F7F879F24378}"/>
          </ac:spMkLst>
        </pc:spChg>
        <pc:spChg chg="del mod">
          <ac:chgData name="Naufal Zhafran Albaqi" userId="S::naufal.zhafran@ai.astra.co.id::b17bd00d-5357-4193-be2c-271df3555030" providerId="AD" clId="Web-{BDBBFAD5-3B75-70FF-62C2-F45A148DA14B}" dt="2023-10-23T06:48:19.405" v="197"/>
          <ac:spMkLst>
            <pc:docMk/>
            <pc:sldMk cId="0" sldId="259"/>
            <ac:spMk id="47" creationId="{00000000-0000-0000-0000-000000000000}"/>
          </ac:spMkLst>
        </pc:spChg>
        <pc:picChg chg="del">
          <ac:chgData name="Naufal Zhafran Albaqi" userId="S::naufal.zhafran@ai.astra.co.id::b17bd00d-5357-4193-be2c-271df3555030" providerId="AD" clId="Web-{BDBBFAD5-3B75-70FF-62C2-F45A148DA14B}" dt="2023-10-23T06:16:54.052" v="119"/>
          <ac:picMkLst>
            <pc:docMk/>
            <pc:sldMk cId="0" sldId="259"/>
            <ac:picMk id="4" creationId="{00000000-0000-0000-0000-000000000000}"/>
          </ac:picMkLst>
        </pc:picChg>
        <pc:picChg chg="add del mod">
          <ac:chgData name="Naufal Zhafran Albaqi" userId="S::naufal.zhafran@ai.astra.co.id::b17bd00d-5357-4193-be2c-271df3555030" providerId="AD" clId="Web-{BDBBFAD5-3B75-70FF-62C2-F45A148DA14B}" dt="2023-10-23T06:58:01.691" v="229"/>
          <ac:picMkLst>
            <pc:docMk/>
            <pc:sldMk cId="0" sldId="259"/>
            <ac:picMk id="4" creationId="{8585292E-35CC-02D4-4A9D-67D2BF0C06AD}"/>
          </ac:picMkLst>
        </pc:picChg>
        <pc:picChg chg="add del mod modCrop">
          <ac:chgData name="Naufal Zhafran Albaqi" userId="S::naufal.zhafran@ai.astra.co.id::b17bd00d-5357-4193-be2c-271df3555030" providerId="AD" clId="Web-{BDBBFAD5-3B75-70FF-62C2-F45A148DA14B}" dt="2023-10-23T06:48:01.217" v="192"/>
          <ac:picMkLst>
            <pc:docMk/>
            <pc:sldMk cId="0" sldId="259"/>
            <ac:picMk id="7" creationId="{F452BD45-405D-DBE0-E7F1-0527C793AE09}"/>
          </ac:picMkLst>
        </pc:picChg>
        <pc:picChg chg="add del mod modCrop">
          <ac:chgData name="Naufal Zhafran Albaqi" userId="S::naufal.zhafran@ai.astra.co.id::b17bd00d-5357-4193-be2c-271df3555030" providerId="AD" clId="Web-{BDBBFAD5-3B75-70FF-62C2-F45A148DA14B}" dt="2023-10-23T06:57:48.472" v="225"/>
          <ac:picMkLst>
            <pc:docMk/>
            <pc:sldMk cId="0" sldId="259"/>
            <ac:picMk id="9" creationId="{4166D1CD-8DAC-CCA7-CFCB-6921A9C318CB}"/>
          </ac:picMkLst>
        </pc:picChg>
        <pc:picChg chg="add del mod">
          <ac:chgData name="Naufal Zhafran Albaqi" userId="S::naufal.zhafran@ai.astra.co.id::b17bd00d-5357-4193-be2c-271df3555030" providerId="AD" clId="Web-{BDBBFAD5-3B75-70FF-62C2-F45A148DA14B}" dt="2023-10-23T06:53:49.197" v="219"/>
          <ac:picMkLst>
            <pc:docMk/>
            <pc:sldMk cId="0" sldId="259"/>
            <ac:picMk id="10" creationId="{83983DFB-6B42-2F8F-E064-B55C130BF7B3}"/>
          </ac:picMkLst>
        </pc:picChg>
        <pc:cxnChg chg="del">
          <ac:chgData name="Naufal Zhafran Albaqi" userId="S::naufal.zhafran@ai.astra.co.id::b17bd00d-5357-4193-be2c-271df3555030" providerId="AD" clId="Web-{BDBBFAD5-3B75-70FF-62C2-F45A148DA14B}" dt="2023-10-23T06:16:48.926" v="117"/>
          <ac:cxnSpMkLst>
            <pc:docMk/>
            <pc:sldMk cId="0" sldId="259"/>
            <ac:cxnSpMk id="6" creationId="{00000000-0000-0000-0000-000000000000}"/>
          </ac:cxnSpMkLst>
        </pc:cxnChg>
      </pc:sldChg>
      <pc:sldChg chg="addSp delSp modSp">
        <pc:chgData name="Naufal Zhafran Albaqi" userId="S::naufal.zhafran@ai.astra.co.id::b17bd00d-5357-4193-be2c-271df3555030" providerId="AD" clId="Web-{BDBBFAD5-3B75-70FF-62C2-F45A148DA14B}" dt="2023-10-23T06:16:06.394" v="115"/>
        <pc:sldMkLst>
          <pc:docMk/>
          <pc:sldMk cId="0" sldId="261"/>
        </pc:sldMkLst>
        <pc:spChg chg="add del">
          <ac:chgData name="Naufal Zhafran Albaqi" userId="S::naufal.zhafran@ai.astra.co.id::b17bd00d-5357-4193-be2c-271df3555030" providerId="AD" clId="Web-{BDBBFAD5-3B75-70FF-62C2-F45A148DA14B}" dt="2023-10-23T06:16:06.394" v="115"/>
          <ac:spMkLst>
            <pc:docMk/>
            <pc:sldMk cId="0" sldId="261"/>
            <ac:spMk id="2" creationId="{B3AE57D5-C9C5-B26E-287E-84C560804FAD}"/>
          </ac:spMkLst>
        </pc:spChg>
        <pc:spChg chg="mod">
          <ac:chgData name="Naufal Zhafran Albaqi" userId="S::naufal.zhafran@ai.astra.co.id::b17bd00d-5357-4193-be2c-271df3555030" providerId="AD" clId="Web-{BDBBFAD5-3B75-70FF-62C2-F45A148DA14B}" dt="2023-10-23T06:13:00.748" v="111" actId="20577"/>
          <ac:spMkLst>
            <pc:docMk/>
            <pc:sldMk cId="0" sldId="261"/>
            <ac:spMk id="3" creationId="{00000000-0000-0000-0000-000000000000}"/>
          </ac:spMkLst>
        </pc:spChg>
        <pc:spChg chg="add del">
          <ac:chgData name="Naufal Zhafran Albaqi" userId="S::naufal.zhafran@ai.astra.co.id::b17bd00d-5357-4193-be2c-271df3555030" providerId="AD" clId="Web-{BDBBFAD5-3B75-70FF-62C2-F45A148DA14B}" dt="2023-10-23T06:16:05.409" v="114"/>
          <ac:spMkLst>
            <pc:docMk/>
            <pc:sldMk cId="0" sldId="261"/>
            <ac:spMk id="5" creationId="{9DD64739-C687-6BA6-A937-9601DD7B3F04}"/>
          </ac:spMkLst>
        </pc:spChg>
      </pc:sldChg>
    </pc:docChg>
  </pc:docChgLst>
  <pc:docChgLst>
    <pc:chgData name="Naufal Zhafran Albaqi" userId="S::naufal.zhafran@ai.astra.co.id::b17bd00d-5357-4193-be2c-271df3555030" providerId="AD" clId="Web-{2D04B6BC-61B2-1765-C9EC-71A24A2DB6C9}"/>
    <pc:docChg chg="modSld">
      <pc:chgData name="Naufal Zhafran Albaqi" userId="S::naufal.zhafran@ai.astra.co.id::b17bd00d-5357-4193-be2c-271df3555030" providerId="AD" clId="Web-{2D04B6BC-61B2-1765-C9EC-71A24A2DB6C9}" dt="2023-11-01T09:15:58.468" v="32" actId="1076"/>
      <pc:docMkLst>
        <pc:docMk/>
      </pc:docMkLst>
      <pc:sldChg chg="addSp delSp modSp">
        <pc:chgData name="Naufal Zhafran Albaqi" userId="S::naufal.zhafran@ai.astra.co.id::b17bd00d-5357-4193-be2c-271df3555030" providerId="AD" clId="Web-{2D04B6BC-61B2-1765-C9EC-71A24A2DB6C9}" dt="2023-11-01T07:32:38.468" v="6" actId="14100"/>
        <pc:sldMkLst>
          <pc:docMk/>
          <pc:sldMk cId="2960702339" sldId="281"/>
        </pc:sldMkLst>
        <pc:picChg chg="add mod modCrop">
          <ac:chgData name="Naufal Zhafran Albaqi" userId="S::naufal.zhafran@ai.astra.co.id::b17bd00d-5357-4193-be2c-271df3555030" providerId="AD" clId="Web-{2D04B6BC-61B2-1765-C9EC-71A24A2DB6C9}" dt="2023-11-01T07:32:38.468" v="6" actId="14100"/>
          <ac:picMkLst>
            <pc:docMk/>
            <pc:sldMk cId="2960702339" sldId="281"/>
            <ac:picMk id="3" creationId="{231C0267-520E-1DB4-8672-CEA11996E40B}"/>
          </ac:picMkLst>
        </pc:picChg>
        <pc:picChg chg="del">
          <ac:chgData name="Naufal Zhafran Albaqi" userId="S::naufal.zhafran@ai.astra.co.id::b17bd00d-5357-4193-be2c-271df3555030" providerId="AD" clId="Web-{2D04B6BC-61B2-1765-C9EC-71A24A2DB6C9}" dt="2023-11-01T07:31:37.904" v="0"/>
          <ac:picMkLst>
            <pc:docMk/>
            <pc:sldMk cId="2960702339" sldId="281"/>
            <ac:picMk id="6" creationId="{DAC90C57-9CBB-D4C1-60BC-F88FA49D24BE}"/>
          </ac:picMkLst>
        </pc:picChg>
      </pc:sldChg>
      <pc:sldChg chg="addSp delSp modSp">
        <pc:chgData name="Naufal Zhafran Albaqi" userId="S::naufal.zhafran@ai.astra.co.id::b17bd00d-5357-4193-be2c-271df3555030" providerId="AD" clId="Web-{2D04B6BC-61B2-1765-C9EC-71A24A2DB6C9}" dt="2023-11-01T09:15:58.468" v="32" actId="1076"/>
        <pc:sldMkLst>
          <pc:docMk/>
          <pc:sldMk cId="1070962968" sldId="284"/>
        </pc:sldMkLst>
        <pc:picChg chg="add del mod modCrop">
          <ac:chgData name="Naufal Zhafran Albaqi" userId="S::naufal.zhafran@ai.astra.co.id::b17bd00d-5357-4193-be2c-271df3555030" providerId="AD" clId="Web-{2D04B6BC-61B2-1765-C9EC-71A24A2DB6C9}" dt="2023-11-01T09:15:58.468" v="32" actId="1076"/>
          <ac:picMkLst>
            <pc:docMk/>
            <pc:sldMk cId="1070962968" sldId="284"/>
            <ac:picMk id="3" creationId="{9D1381C7-0FA7-E0B8-C848-810A6B19B887}"/>
          </ac:picMkLst>
        </pc:picChg>
        <pc:picChg chg="del mod modCrop">
          <ac:chgData name="Naufal Zhafran Albaqi" userId="S::naufal.zhafran@ai.astra.co.id::b17bd00d-5357-4193-be2c-271df3555030" providerId="AD" clId="Web-{2D04B6BC-61B2-1765-C9EC-71A24A2DB6C9}" dt="2023-11-01T08:52:53.971" v="22"/>
          <ac:picMkLst>
            <pc:docMk/>
            <pc:sldMk cId="1070962968" sldId="284"/>
            <ac:picMk id="10" creationId="{8F0C1205-6434-C529-6671-7F50D0CD8C2F}"/>
          </ac:picMkLst>
        </pc:picChg>
      </pc:sldChg>
      <pc:sldChg chg="addSp delSp">
        <pc:chgData name="Naufal Zhafran Albaqi" userId="S::naufal.zhafran@ai.astra.co.id::b17bd00d-5357-4193-be2c-271df3555030" providerId="AD" clId="Web-{2D04B6BC-61B2-1765-C9EC-71A24A2DB6C9}" dt="2023-11-01T07:42:53.454" v="18"/>
        <pc:sldMkLst>
          <pc:docMk/>
          <pc:sldMk cId="2016405394" sldId="287"/>
        </pc:sldMkLst>
        <pc:picChg chg="del">
          <ac:chgData name="Naufal Zhafran Albaqi" userId="S::naufal.zhafran@ai.astra.co.id::b17bd00d-5357-4193-be2c-271df3555030" providerId="AD" clId="Web-{2D04B6BC-61B2-1765-C9EC-71A24A2DB6C9}" dt="2023-11-01T07:42:52.610" v="17"/>
          <ac:picMkLst>
            <pc:docMk/>
            <pc:sldMk cId="2016405394" sldId="287"/>
            <ac:picMk id="6" creationId="{DAC90C57-9CBB-D4C1-60BC-F88FA49D24BE}"/>
          </ac:picMkLst>
        </pc:picChg>
        <pc:picChg chg="add">
          <ac:chgData name="Naufal Zhafran Albaqi" userId="S::naufal.zhafran@ai.astra.co.id::b17bd00d-5357-4193-be2c-271df3555030" providerId="AD" clId="Web-{2D04B6BC-61B2-1765-C9EC-71A24A2DB6C9}" dt="2023-11-01T07:42:53.454" v="18"/>
          <ac:picMkLst>
            <pc:docMk/>
            <pc:sldMk cId="2016405394" sldId="287"/>
            <ac:picMk id="7" creationId="{7AC484BC-01A1-2FCC-9927-52621E3BE5CC}"/>
          </ac:picMkLst>
        </pc:picChg>
      </pc:sldChg>
      <pc:sldChg chg="addSp delSp modSp">
        <pc:chgData name="Naufal Zhafran Albaqi" userId="S::naufal.zhafran@ai.astra.co.id::b17bd00d-5357-4193-be2c-271df3555030" providerId="AD" clId="Web-{2D04B6BC-61B2-1765-C9EC-71A24A2DB6C9}" dt="2023-11-01T07:42:31.687" v="16" actId="14100"/>
        <pc:sldMkLst>
          <pc:docMk/>
          <pc:sldMk cId="771029909" sldId="292"/>
        </pc:sldMkLst>
        <pc:picChg chg="add mod">
          <ac:chgData name="Naufal Zhafran Albaqi" userId="S::naufal.zhafran@ai.astra.co.id::b17bd00d-5357-4193-be2c-271df3555030" providerId="AD" clId="Web-{2D04B6BC-61B2-1765-C9EC-71A24A2DB6C9}" dt="2023-11-01T07:41:58.718" v="15" actId="14100"/>
          <ac:picMkLst>
            <pc:docMk/>
            <pc:sldMk cId="771029909" sldId="292"/>
            <ac:picMk id="4" creationId="{C0BD330F-E4B5-4B98-66A9-ABD44AE5EB67}"/>
          </ac:picMkLst>
        </pc:picChg>
        <pc:picChg chg="mod">
          <ac:chgData name="Naufal Zhafran Albaqi" userId="S::naufal.zhafran@ai.astra.co.id::b17bd00d-5357-4193-be2c-271df3555030" providerId="AD" clId="Web-{2D04B6BC-61B2-1765-C9EC-71A24A2DB6C9}" dt="2023-11-01T07:42:31.687" v="16" actId="14100"/>
          <ac:picMkLst>
            <pc:docMk/>
            <pc:sldMk cId="771029909" sldId="292"/>
            <ac:picMk id="7" creationId="{C5BCD8BF-B736-5667-A147-08C699D2368E}"/>
          </ac:picMkLst>
        </pc:picChg>
        <pc:picChg chg="del">
          <ac:chgData name="Naufal Zhafran Albaqi" userId="S::naufal.zhafran@ai.astra.co.id::b17bd00d-5357-4193-be2c-271df3555030" providerId="AD" clId="Web-{2D04B6BC-61B2-1765-C9EC-71A24A2DB6C9}" dt="2023-11-01T07:41:12.951" v="9"/>
          <ac:picMkLst>
            <pc:docMk/>
            <pc:sldMk cId="771029909" sldId="292"/>
            <ac:picMk id="12" creationId="{3067A171-63D3-C381-78E6-EBCB703E1990}"/>
          </ac:picMkLst>
        </pc:picChg>
      </pc:sldChg>
      <pc:sldChg chg="addSp delSp">
        <pc:chgData name="Naufal Zhafran Albaqi" userId="S::naufal.zhafran@ai.astra.co.id::b17bd00d-5357-4193-be2c-271df3555030" providerId="AD" clId="Web-{2D04B6BC-61B2-1765-C9EC-71A24A2DB6C9}" dt="2023-11-01T07:40:55.357" v="8"/>
        <pc:sldMkLst>
          <pc:docMk/>
          <pc:sldMk cId="60195147" sldId="298"/>
        </pc:sldMkLst>
        <pc:picChg chg="del">
          <ac:chgData name="Naufal Zhafran Albaqi" userId="S::naufal.zhafran@ai.astra.co.id::b17bd00d-5357-4193-be2c-271df3555030" providerId="AD" clId="Web-{2D04B6BC-61B2-1765-C9EC-71A24A2DB6C9}" dt="2023-11-01T07:40:53.216" v="7"/>
          <ac:picMkLst>
            <pc:docMk/>
            <pc:sldMk cId="60195147" sldId="298"/>
            <ac:picMk id="6" creationId="{DAC90C57-9CBB-D4C1-60BC-F88FA49D24BE}"/>
          </ac:picMkLst>
        </pc:picChg>
        <pc:picChg chg="add">
          <ac:chgData name="Naufal Zhafran Albaqi" userId="S::naufal.zhafran@ai.astra.co.id::b17bd00d-5357-4193-be2c-271df3555030" providerId="AD" clId="Web-{2D04B6BC-61B2-1765-C9EC-71A24A2DB6C9}" dt="2023-11-01T07:40:55.357" v="8"/>
          <ac:picMkLst>
            <pc:docMk/>
            <pc:sldMk cId="60195147" sldId="298"/>
            <ac:picMk id="10" creationId="{2C5BA217-19EB-CD16-3D5C-54DB8522DBFE}"/>
          </ac:picMkLst>
        </pc:picChg>
      </pc:sldChg>
    </pc:docChg>
  </pc:docChgLst>
  <pc:docChgLst>
    <pc:chgData name="Naufal Zhafran Albaqi" userId="S::naufal.zhafran@ai.astra.co.id::b17bd00d-5357-4193-be2c-271df3555030" providerId="AD" clId="Web-{84827CCB-5160-641E-C5A2-281C3E224A01}"/>
    <pc:docChg chg="addSld delSld modSld sldOrd">
      <pc:chgData name="Naufal Zhafran Albaqi" userId="S::naufal.zhafran@ai.astra.co.id::b17bd00d-5357-4193-be2c-271df3555030" providerId="AD" clId="Web-{84827CCB-5160-641E-C5A2-281C3E224A01}" dt="2023-12-01T03:04:03.071" v="604"/>
      <pc:docMkLst>
        <pc:docMk/>
      </pc:docMkLst>
      <pc:sldChg chg="del">
        <pc:chgData name="Naufal Zhafran Albaqi" userId="S::naufal.zhafran@ai.astra.co.id::b17bd00d-5357-4193-be2c-271df3555030" providerId="AD" clId="Web-{84827CCB-5160-641E-C5A2-281C3E224A01}" dt="2023-12-01T03:00:02.313" v="549"/>
        <pc:sldMkLst>
          <pc:docMk/>
          <pc:sldMk cId="3400592493" sldId="280"/>
        </pc:sldMkLst>
      </pc:sldChg>
      <pc:sldChg chg="del">
        <pc:chgData name="Naufal Zhafran Albaqi" userId="S::naufal.zhafran@ai.astra.co.id::b17bd00d-5357-4193-be2c-271df3555030" providerId="AD" clId="Web-{84827CCB-5160-641E-C5A2-281C3E224A01}" dt="2023-12-01T02:59:50.297" v="547"/>
        <pc:sldMkLst>
          <pc:docMk/>
          <pc:sldMk cId="2960702339" sldId="281"/>
        </pc:sldMkLst>
      </pc:sldChg>
      <pc:sldChg chg="del">
        <pc:chgData name="Naufal Zhafran Albaqi" userId="S::naufal.zhafran@ai.astra.co.id::b17bd00d-5357-4193-be2c-271df3555030" providerId="AD" clId="Web-{84827CCB-5160-641E-C5A2-281C3E224A01}" dt="2023-12-01T02:59:48.954" v="546"/>
        <pc:sldMkLst>
          <pc:docMk/>
          <pc:sldMk cId="4161129853" sldId="282"/>
        </pc:sldMkLst>
      </pc:sldChg>
      <pc:sldChg chg="del">
        <pc:chgData name="Naufal Zhafran Albaqi" userId="S::naufal.zhafran@ai.astra.co.id::b17bd00d-5357-4193-be2c-271df3555030" providerId="AD" clId="Web-{84827CCB-5160-641E-C5A2-281C3E224A01}" dt="2023-12-01T02:59:48.141" v="545"/>
        <pc:sldMkLst>
          <pc:docMk/>
          <pc:sldMk cId="3590838466" sldId="283"/>
        </pc:sldMkLst>
      </pc:sldChg>
      <pc:sldChg chg="del">
        <pc:chgData name="Naufal Zhafran Albaqi" userId="S::naufal.zhafran@ai.astra.co.id::b17bd00d-5357-4193-be2c-271df3555030" providerId="AD" clId="Web-{84827CCB-5160-641E-C5A2-281C3E224A01}" dt="2023-12-01T02:59:34.219" v="544"/>
        <pc:sldMkLst>
          <pc:docMk/>
          <pc:sldMk cId="1070962968" sldId="284"/>
        </pc:sldMkLst>
      </pc:sldChg>
      <pc:sldChg chg="del">
        <pc:chgData name="Naufal Zhafran Albaqi" userId="S::naufal.zhafran@ai.astra.co.id::b17bd00d-5357-4193-be2c-271df3555030" providerId="AD" clId="Web-{84827CCB-5160-641E-C5A2-281C3E224A01}" dt="2023-12-01T02:59:33.672" v="543"/>
        <pc:sldMkLst>
          <pc:docMk/>
          <pc:sldMk cId="1044194483" sldId="285"/>
        </pc:sldMkLst>
      </pc:sldChg>
      <pc:sldChg chg="del">
        <pc:chgData name="Naufal Zhafran Albaqi" userId="S::naufal.zhafran@ai.astra.co.id::b17bd00d-5357-4193-be2c-271df3555030" providerId="AD" clId="Web-{84827CCB-5160-641E-C5A2-281C3E224A01}" dt="2023-12-01T02:59:33.656" v="542"/>
        <pc:sldMkLst>
          <pc:docMk/>
          <pc:sldMk cId="2456365921" sldId="286"/>
        </pc:sldMkLst>
      </pc:sldChg>
      <pc:sldChg chg="del">
        <pc:chgData name="Naufal Zhafran Albaqi" userId="S::naufal.zhafran@ai.astra.co.id::b17bd00d-5357-4193-be2c-271df3555030" providerId="AD" clId="Web-{84827CCB-5160-641E-C5A2-281C3E224A01}" dt="2023-12-01T02:59:33.250" v="541"/>
        <pc:sldMkLst>
          <pc:docMk/>
          <pc:sldMk cId="2016405394" sldId="287"/>
        </pc:sldMkLst>
      </pc:sldChg>
      <pc:sldChg chg="del">
        <pc:chgData name="Naufal Zhafran Albaqi" userId="S::naufal.zhafran@ai.astra.co.id::b17bd00d-5357-4193-be2c-271df3555030" providerId="AD" clId="Web-{84827CCB-5160-641E-C5A2-281C3E224A01}" dt="2023-12-01T02:59:31.890" v="540"/>
        <pc:sldMkLst>
          <pc:docMk/>
          <pc:sldMk cId="3418541538" sldId="288"/>
        </pc:sldMkLst>
      </pc:sldChg>
      <pc:sldChg chg="del">
        <pc:chgData name="Naufal Zhafran Albaqi" userId="S::naufal.zhafran@ai.astra.co.id::b17bd00d-5357-4193-be2c-271df3555030" providerId="AD" clId="Web-{84827CCB-5160-641E-C5A2-281C3E224A01}" dt="2023-12-01T02:59:31.422" v="539"/>
        <pc:sldMkLst>
          <pc:docMk/>
          <pc:sldMk cId="1318013936" sldId="289"/>
        </pc:sldMkLst>
      </pc:sldChg>
      <pc:sldChg chg="del">
        <pc:chgData name="Naufal Zhafran Albaqi" userId="S::naufal.zhafran@ai.astra.co.id::b17bd00d-5357-4193-be2c-271df3555030" providerId="AD" clId="Web-{84827CCB-5160-641E-C5A2-281C3E224A01}" dt="2023-12-01T02:59:31.312" v="538"/>
        <pc:sldMkLst>
          <pc:docMk/>
          <pc:sldMk cId="211391907" sldId="290"/>
        </pc:sldMkLst>
      </pc:sldChg>
      <pc:sldChg chg="del">
        <pc:chgData name="Naufal Zhafran Albaqi" userId="S::naufal.zhafran@ai.astra.co.id::b17bd00d-5357-4193-be2c-271df3555030" providerId="AD" clId="Web-{84827CCB-5160-641E-C5A2-281C3E224A01}" dt="2023-12-01T02:59:31.297" v="537"/>
        <pc:sldMkLst>
          <pc:docMk/>
          <pc:sldMk cId="2963113398" sldId="291"/>
        </pc:sldMkLst>
      </pc:sldChg>
      <pc:sldChg chg="del">
        <pc:chgData name="Naufal Zhafran Albaqi" userId="S::naufal.zhafran@ai.astra.co.id::b17bd00d-5357-4193-be2c-271df3555030" providerId="AD" clId="Web-{84827CCB-5160-641E-C5A2-281C3E224A01}" dt="2023-12-01T02:59:29.687" v="536"/>
        <pc:sldMkLst>
          <pc:docMk/>
          <pc:sldMk cId="771029909" sldId="292"/>
        </pc:sldMkLst>
      </pc:sldChg>
      <pc:sldChg chg="del">
        <pc:chgData name="Naufal Zhafran Albaqi" userId="S::naufal.zhafran@ai.astra.co.id::b17bd00d-5357-4193-be2c-271df3555030" providerId="AD" clId="Web-{84827CCB-5160-641E-C5A2-281C3E224A01}" dt="2023-12-01T02:59:29.015" v="535"/>
        <pc:sldMkLst>
          <pc:docMk/>
          <pc:sldMk cId="3316491169" sldId="293"/>
        </pc:sldMkLst>
      </pc:sldChg>
      <pc:sldChg chg="del">
        <pc:chgData name="Naufal Zhafran Albaqi" userId="S::naufal.zhafran@ai.astra.co.id::b17bd00d-5357-4193-be2c-271df3555030" providerId="AD" clId="Web-{84827CCB-5160-641E-C5A2-281C3E224A01}" dt="2023-12-01T02:59:27.625" v="534"/>
        <pc:sldMkLst>
          <pc:docMk/>
          <pc:sldMk cId="634569422" sldId="294"/>
        </pc:sldMkLst>
      </pc:sldChg>
      <pc:sldChg chg="del">
        <pc:chgData name="Naufal Zhafran Albaqi" userId="S::naufal.zhafran@ai.astra.co.id::b17bd00d-5357-4193-be2c-271df3555030" providerId="AD" clId="Web-{84827CCB-5160-641E-C5A2-281C3E224A01}" dt="2023-12-01T02:59:27.625" v="533"/>
        <pc:sldMkLst>
          <pc:docMk/>
          <pc:sldMk cId="3278924017" sldId="295"/>
        </pc:sldMkLst>
      </pc:sldChg>
      <pc:sldChg chg="del">
        <pc:chgData name="Naufal Zhafran Albaqi" userId="S::naufal.zhafran@ai.astra.co.id::b17bd00d-5357-4193-be2c-271df3555030" providerId="AD" clId="Web-{84827CCB-5160-641E-C5A2-281C3E224A01}" dt="2023-12-01T02:59:27.609" v="532"/>
        <pc:sldMkLst>
          <pc:docMk/>
          <pc:sldMk cId="1349816380" sldId="296"/>
        </pc:sldMkLst>
      </pc:sldChg>
      <pc:sldChg chg="del">
        <pc:chgData name="Naufal Zhafran Albaqi" userId="S::naufal.zhafran@ai.astra.co.id::b17bd00d-5357-4193-be2c-271df3555030" providerId="AD" clId="Web-{84827CCB-5160-641E-C5A2-281C3E224A01}" dt="2023-12-01T02:59:27.031" v="531"/>
        <pc:sldMkLst>
          <pc:docMk/>
          <pc:sldMk cId="60195147" sldId="298"/>
        </pc:sldMkLst>
      </pc:sldChg>
      <pc:sldChg chg="del">
        <pc:chgData name="Naufal Zhafran Albaqi" userId="S::naufal.zhafran@ai.astra.co.id::b17bd00d-5357-4193-be2c-271df3555030" providerId="AD" clId="Web-{84827CCB-5160-641E-C5A2-281C3E224A01}" dt="2023-12-01T02:59:27.031" v="530"/>
        <pc:sldMkLst>
          <pc:docMk/>
          <pc:sldMk cId="2591089684" sldId="299"/>
        </pc:sldMkLst>
      </pc:sldChg>
      <pc:sldChg chg="del">
        <pc:chgData name="Naufal Zhafran Albaqi" userId="S::naufal.zhafran@ai.astra.co.id::b17bd00d-5357-4193-be2c-271df3555030" providerId="AD" clId="Web-{84827CCB-5160-641E-C5A2-281C3E224A01}" dt="2023-12-01T02:59:25.890" v="529"/>
        <pc:sldMkLst>
          <pc:docMk/>
          <pc:sldMk cId="3748039506" sldId="300"/>
        </pc:sldMkLst>
      </pc:sldChg>
      <pc:sldChg chg="del">
        <pc:chgData name="Naufal Zhafran Albaqi" userId="S::naufal.zhafran@ai.astra.co.id::b17bd00d-5357-4193-be2c-271df3555030" providerId="AD" clId="Web-{84827CCB-5160-641E-C5A2-281C3E224A01}" dt="2023-12-01T02:59:25.062" v="528"/>
        <pc:sldMkLst>
          <pc:docMk/>
          <pc:sldMk cId="875842407" sldId="301"/>
        </pc:sldMkLst>
      </pc:sldChg>
      <pc:sldChg chg="del">
        <pc:chgData name="Naufal Zhafran Albaqi" userId="S::naufal.zhafran@ai.astra.co.id::b17bd00d-5357-4193-be2c-271df3555030" providerId="AD" clId="Web-{84827CCB-5160-641E-C5A2-281C3E224A01}" dt="2023-12-01T02:59:24.015" v="527"/>
        <pc:sldMkLst>
          <pc:docMk/>
          <pc:sldMk cId="768237427" sldId="302"/>
        </pc:sldMkLst>
      </pc:sldChg>
      <pc:sldChg chg="del">
        <pc:chgData name="Naufal Zhafran Albaqi" userId="S::naufal.zhafran@ai.astra.co.id::b17bd00d-5357-4193-be2c-271df3555030" providerId="AD" clId="Web-{84827CCB-5160-641E-C5A2-281C3E224A01}" dt="2023-12-01T02:59:23.859" v="526"/>
        <pc:sldMkLst>
          <pc:docMk/>
          <pc:sldMk cId="1878915643" sldId="303"/>
        </pc:sldMkLst>
      </pc:sldChg>
      <pc:sldChg chg="del">
        <pc:chgData name="Naufal Zhafran Albaqi" userId="S::naufal.zhafran@ai.astra.co.id::b17bd00d-5357-4193-be2c-271df3555030" providerId="AD" clId="Web-{84827CCB-5160-641E-C5A2-281C3E224A01}" dt="2023-12-01T02:59:59.376" v="548"/>
        <pc:sldMkLst>
          <pc:docMk/>
          <pc:sldMk cId="3846308395" sldId="311"/>
        </pc:sldMkLst>
      </pc:sldChg>
      <pc:sldChg chg="del">
        <pc:chgData name="Naufal Zhafran Albaqi" userId="S::naufal.zhafran@ai.astra.co.id::b17bd00d-5357-4193-be2c-271df3555030" providerId="AD" clId="Web-{84827CCB-5160-641E-C5A2-281C3E224A01}" dt="2023-12-01T03:00:05.626" v="550"/>
        <pc:sldMkLst>
          <pc:docMk/>
          <pc:sldMk cId="1924307798" sldId="314"/>
        </pc:sldMkLst>
      </pc:sldChg>
      <pc:sldChg chg="addSp delSp modSp add ord replId">
        <pc:chgData name="Naufal Zhafran Albaqi" userId="S::naufal.zhafran@ai.astra.co.id::b17bd00d-5357-4193-be2c-271df3555030" providerId="AD" clId="Web-{84827CCB-5160-641E-C5A2-281C3E224A01}" dt="2023-12-01T01:59:22.913" v="148" actId="14100"/>
        <pc:sldMkLst>
          <pc:docMk/>
          <pc:sldMk cId="2498840637" sldId="318"/>
        </pc:sldMkLst>
        <pc:spChg chg="mod">
          <ac:chgData name="Naufal Zhafran Albaqi" userId="S::naufal.zhafran@ai.astra.co.id::b17bd00d-5357-4193-be2c-271df3555030" providerId="AD" clId="Web-{84827CCB-5160-641E-C5A2-281C3E224A01}" dt="2023-12-01T01:40:05.354" v="8" actId="20577"/>
          <ac:spMkLst>
            <pc:docMk/>
            <pc:sldMk cId="2498840637" sldId="318"/>
            <ac:spMk id="3" creationId="{FFF331E5-9CED-9B48-26A4-77FD06765457}"/>
          </ac:spMkLst>
        </pc:spChg>
        <pc:spChg chg="mod">
          <ac:chgData name="Naufal Zhafran Albaqi" userId="S::naufal.zhafran@ai.astra.co.id::b17bd00d-5357-4193-be2c-271df3555030" providerId="AD" clId="Web-{84827CCB-5160-641E-C5A2-281C3E224A01}" dt="2023-12-01T01:40:24.293" v="38" actId="14100"/>
          <ac:spMkLst>
            <pc:docMk/>
            <pc:sldMk cId="2498840637" sldId="318"/>
            <ac:spMk id="5" creationId="{99E9B3D0-BE62-DBED-229D-AA5A852F94ED}"/>
          </ac:spMkLst>
        </pc:spChg>
        <pc:spChg chg="add mod">
          <ac:chgData name="Naufal Zhafran Albaqi" userId="S::naufal.zhafran@ai.astra.co.id::b17bd00d-5357-4193-be2c-271df3555030" providerId="AD" clId="Web-{84827CCB-5160-641E-C5A2-281C3E224A01}" dt="2023-12-01T01:55:12.153" v="65" actId="1076"/>
          <ac:spMkLst>
            <pc:docMk/>
            <pc:sldMk cId="2498840637" sldId="318"/>
            <ac:spMk id="9" creationId="{9BF43681-BF7A-CFB5-1A39-C18922C21DDF}"/>
          </ac:spMkLst>
        </pc:spChg>
        <pc:spChg chg="del">
          <ac:chgData name="Naufal Zhafran Albaqi" userId="S::naufal.zhafran@ai.astra.co.id::b17bd00d-5357-4193-be2c-271df3555030" providerId="AD" clId="Web-{84827CCB-5160-641E-C5A2-281C3E224A01}" dt="2023-12-01T01:40:37.840" v="41"/>
          <ac:spMkLst>
            <pc:docMk/>
            <pc:sldMk cId="2498840637" sldId="318"/>
            <ac:spMk id="10" creationId="{2B9592C1-3533-DBEB-6B5A-B618D624B8D0}"/>
          </ac:spMkLst>
        </pc:spChg>
        <pc:spChg chg="del">
          <ac:chgData name="Naufal Zhafran Albaqi" userId="S::naufal.zhafran@ai.astra.co.id::b17bd00d-5357-4193-be2c-271df3555030" providerId="AD" clId="Web-{84827CCB-5160-641E-C5A2-281C3E224A01}" dt="2023-12-01T01:54:03.260" v="51"/>
          <ac:spMkLst>
            <pc:docMk/>
            <pc:sldMk cId="2498840637" sldId="318"/>
            <ac:spMk id="12" creationId="{2FB76C7E-4532-80A5-B711-996F2B196FB4}"/>
          </ac:spMkLst>
        </pc:spChg>
        <pc:spChg chg="del">
          <ac:chgData name="Naufal Zhafran Albaqi" userId="S::naufal.zhafran@ai.astra.co.id::b17bd00d-5357-4193-be2c-271df3555030" providerId="AD" clId="Web-{84827CCB-5160-641E-C5A2-281C3E224A01}" dt="2023-12-01T01:54:03.745" v="52"/>
          <ac:spMkLst>
            <pc:docMk/>
            <pc:sldMk cId="2498840637" sldId="318"/>
            <ac:spMk id="13" creationId="{DC5013BB-D7F2-AEDD-881B-169B4F3056EA}"/>
          </ac:spMkLst>
        </pc:spChg>
        <pc:spChg chg="mod ord">
          <ac:chgData name="Naufal Zhafran Albaqi" userId="S::naufal.zhafran@ai.astra.co.id::b17bd00d-5357-4193-be2c-271df3555030" providerId="AD" clId="Web-{84827CCB-5160-641E-C5A2-281C3E224A01}" dt="2023-12-01T01:53:58.573" v="49" actId="1076"/>
          <ac:spMkLst>
            <pc:docMk/>
            <pc:sldMk cId="2498840637" sldId="318"/>
            <ac:spMk id="14" creationId="{4C3A782D-3180-46AA-0F1A-692D0F52434A}"/>
          </ac:spMkLst>
        </pc:spChg>
        <pc:spChg chg="mod">
          <ac:chgData name="Naufal Zhafran Albaqi" userId="S::naufal.zhafran@ai.astra.co.id::b17bd00d-5357-4193-be2c-271df3555030" providerId="AD" clId="Web-{84827CCB-5160-641E-C5A2-281C3E224A01}" dt="2023-12-01T01:58:13.441" v="134" actId="20577"/>
          <ac:spMkLst>
            <pc:docMk/>
            <pc:sldMk cId="2498840637" sldId="318"/>
            <ac:spMk id="16" creationId="{EB29848E-4D8B-E4FE-23C3-DD4303CF1E3B}"/>
          </ac:spMkLst>
        </pc:spChg>
        <pc:spChg chg="mod ord">
          <ac:chgData name="Naufal Zhafran Albaqi" userId="S::naufal.zhafran@ai.astra.co.id::b17bd00d-5357-4193-be2c-271df3555030" providerId="AD" clId="Web-{84827CCB-5160-641E-C5A2-281C3E224A01}" dt="2023-12-01T01:57:18.095" v="105" actId="1076"/>
          <ac:spMkLst>
            <pc:docMk/>
            <pc:sldMk cId="2498840637" sldId="318"/>
            <ac:spMk id="18" creationId="{91C7A208-F808-1802-53F6-38F8A4313201}"/>
          </ac:spMkLst>
        </pc:spChg>
        <pc:spChg chg="del mod">
          <ac:chgData name="Naufal Zhafran Albaqi" userId="S::naufal.zhafran@ai.astra.co.id::b17bd00d-5357-4193-be2c-271df3555030" providerId="AD" clId="Web-{84827CCB-5160-641E-C5A2-281C3E224A01}" dt="2023-12-01T01:58:45.661" v="138"/>
          <ac:spMkLst>
            <pc:docMk/>
            <pc:sldMk cId="2498840637" sldId="318"/>
            <ac:spMk id="20" creationId="{E716F73F-6882-7E56-3F95-B5CE78339C7F}"/>
          </ac:spMkLst>
        </pc:spChg>
        <pc:spChg chg="add mod">
          <ac:chgData name="Naufal Zhafran Albaqi" userId="S::naufal.zhafran@ai.astra.co.id::b17bd00d-5357-4193-be2c-271df3555030" providerId="AD" clId="Web-{84827CCB-5160-641E-C5A2-281C3E224A01}" dt="2023-12-01T01:59:22.913" v="148" actId="14100"/>
          <ac:spMkLst>
            <pc:docMk/>
            <pc:sldMk cId="2498840637" sldId="318"/>
            <ac:spMk id="22" creationId="{B1E7113F-C507-0214-6A9A-CAAE750197F1}"/>
          </ac:spMkLst>
        </pc:spChg>
        <pc:picChg chg="add mod">
          <ac:chgData name="Naufal Zhafran Albaqi" userId="S::naufal.zhafran@ai.astra.co.id::b17bd00d-5357-4193-be2c-271df3555030" providerId="AD" clId="Web-{84827CCB-5160-641E-C5A2-281C3E224A01}" dt="2023-12-01T01:56:45.079" v="94" actId="1076"/>
          <ac:picMkLst>
            <pc:docMk/>
            <pc:sldMk cId="2498840637" sldId="318"/>
            <ac:picMk id="4" creationId="{7AE52A8F-1B82-C665-EF74-AFE5F4B86352}"/>
          </ac:picMkLst>
        </pc:picChg>
        <pc:picChg chg="del">
          <ac:chgData name="Naufal Zhafran Albaqi" userId="S::naufal.zhafran@ai.astra.co.id::b17bd00d-5357-4193-be2c-271df3555030" providerId="AD" clId="Web-{84827CCB-5160-641E-C5A2-281C3E224A01}" dt="2023-12-01T01:40:35.168" v="40"/>
          <ac:picMkLst>
            <pc:docMk/>
            <pc:sldMk cId="2498840637" sldId="318"/>
            <ac:picMk id="6" creationId="{35FDE04B-1242-0646-55A7-752125778B20}"/>
          </ac:picMkLst>
        </pc:picChg>
        <pc:picChg chg="add mod">
          <ac:chgData name="Naufal Zhafran Albaqi" userId="S::naufal.zhafran@ai.astra.co.id::b17bd00d-5357-4193-be2c-271df3555030" providerId="AD" clId="Web-{84827CCB-5160-641E-C5A2-281C3E224A01}" dt="2023-12-01T01:54:54.793" v="60" actId="1076"/>
          <ac:picMkLst>
            <pc:docMk/>
            <pc:sldMk cId="2498840637" sldId="318"/>
            <ac:picMk id="7" creationId="{BC338B8A-DA46-7CC7-AE39-5F09E0E07181}"/>
          </ac:picMkLst>
        </pc:picChg>
        <pc:picChg chg="add del mod">
          <ac:chgData name="Naufal Zhafran Albaqi" userId="S::naufal.zhafran@ai.astra.co.id::b17bd00d-5357-4193-be2c-271df3555030" providerId="AD" clId="Web-{84827CCB-5160-641E-C5A2-281C3E224A01}" dt="2023-12-01T01:54:59.887" v="62"/>
          <ac:picMkLst>
            <pc:docMk/>
            <pc:sldMk cId="2498840637" sldId="318"/>
            <ac:picMk id="8" creationId="{E02F94B5-ECA2-8C28-27D9-A7FCFCAFE373}"/>
          </ac:picMkLst>
        </pc:picChg>
        <pc:picChg chg="del mod">
          <ac:chgData name="Naufal Zhafran Albaqi" userId="S::naufal.zhafran@ai.astra.co.id::b17bd00d-5357-4193-be2c-271df3555030" providerId="AD" clId="Web-{84827CCB-5160-641E-C5A2-281C3E224A01}" dt="2023-12-01T01:54:01.604" v="50"/>
          <ac:picMkLst>
            <pc:docMk/>
            <pc:sldMk cId="2498840637" sldId="318"/>
            <ac:picMk id="11" creationId="{F3CBE26D-B939-B9D9-9456-F5CA7B1CE09B}"/>
          </ac:picMkLst>
        </pc:picChg>
        <pc:picChg chg="del">
          <ac:chgData name="Naufal Zhafran Albaqi" userId="S::naufal.zhafran@ai.astra.co.id::b17bd00d-5357-4193-be2c-271df3555030" providerId="AD" clId="Web-{84827CCB-5160-641E-C5A2-281C3E224A01}" dt="2023-12-01T01:55:32.295" v="66"/>
          <ac:picMkLst>
            <pc:docMk/>
            <pc:sldMk cId="2498840637" sldId="318"/>
            <ac:picMk id="15" creationId="{C88B4CFF-6F06-7E99-8D3C-48A204EB5247}"/>
          </ac:picMkLst>
        </pc:picChg>
        <pc:picChg chg="add mod">
          <ac:chgData name="Naufal Zhafran Albaqi" userId="S::naufal.zhafran@ai.astra.co.id::b17bd00d-5357-4193-be2c-271df3555030" providerId="AD" clId="Web-{84827CCB-5160-641E-C5A2-281C3E224A01}" dt="2023-12-01T01:57:09.283" v="102" actId="14100"/>
          <ac:picMkLst>
            <pc:docMk/>
            <pc:sldMk cId="2498840637" sldId="318"/>
            <ac:picMk id="17" creationId="{BD51F0B6-31A2-0D52-1035-B733E1BA97BB}"/>
          </ac:picMkLst>
        </pc:picChg>
        <pc:picChg chg="del">
          <ac:chgData name="Naufal Zhafran Albaqi" userId="S::naufal.zhafran@ai.astra.co.id::b17bd00d-5357-4193-be2c-271df3555030" providerId="AD" clId="Web-{84827CCB-5160-641E-C5A2-281C3E224A01}" dt="2023-12-01T01:58:16.770" v="135"/>
          <ac:picMkLst>
            <pc:docMk/>
            <pc:sldMk cId="2498840637" sldId="318"/>
            <ac:picMk id="19" creationId="{40BAD2C7-8C76-074D-9DFB-864999564EDD}"/>
          </ac:picMkLst>
        </pc:picChg>
        <pc:picChg chg="add mod">
          <ac:chgData name="Naufal Zhafran Albaqi" userId="S::naufal.zhafran@ai.astra.co.id::b17bd00d-5357-4193-be2c-271df3555030" providerId="AD" clId="Web-{84827CCB-5160-641E-C5A2-281C3E224A01}" dt="2023-12-01T01:59:08.100" v="145" actId="14100"/>
          <ac:picMkLst>
            <pc:docMk/>
            <pc:sldMk cId="2498840637" sldId="318"/>
            <ac:picMk id="21" creationId="{FC0506DD-5FC4-8C4E-E642-A5F0EAB25C28}"/>
          </ac:picMkLst>
        </pc:picChg>
      </pc:sldChg>
      <pc:sldChg chg="addSp delSp modSp add replId">
        <pc:chgData name="Naufal Zhafran Albaqi" userId="S::naufal.zhafran@ai.astra.co.id::b17bd00d-5357-4193-be2c-271df3555030" providerId="AD" clId="Web-{84827CCB-5160-641E-C5A2-281C3E224A01}" dt="2023-12-01T02:19:41.802" v="300" actId="1076"/>
        <pc:sldMkLst>
          <pc:docMk/>
          <pc:sldMk cId="1914068807" sldId="319"/>
        </pc:sldMkLst>
        <pc:spChg chg="del">
          <ac:chgData name="Naufal Zhafran Albaqi" userId="S::naufal.zhafran@ai.astra.co.id::b17bd00d-5357-4193-be2c-271df3555030" providerId="AD" clId="Web-{84827CCB-5160-641E-C5A2-281C3E224A01}" dt="2023-12-01T01:59:59.664" v="150"/>
          <ac:spMkLst>
            <pc:docMk/>
            <pc:sldMk cId="1914068807" sldId="319"/>
            <ac:spMk id="3" creationId="{FFF331E5-9CED-9B48-26A4-77FD06765457}"/>
          </ac:spMkLst>
        </pc:spChg>
        <pc:spChg chg="mod">
          <ac:chgData name="Naufal Zhafran Albaqi" userId="S::naufal.zhafran@ai.astra.co.id::b17bd00d-5357-4193-be2c-271df3555030" providerId="AD" clId="Web-{84827CCB-5160-641E-C5A2-281C3E224A01}" dt="2023-12-01T02:00:50.135" v="216" actId="14100"/>
          <ac:spMkLst>
            <pc:docMk/>
            <pc:sldMk cId="1914068807" sldId="319"/>
            <ac:spMk id="5" creationId="{99E9B3D0-BE62-DBED-229D-AA5A852F94ED}"/>
          </ac:spMkLst>
        </pc:spChg>
        <pc:spChg chg="add mod">
          <ac:chgData name="Naufal Zhafran Albaqi" userId="S::naufal.zhafran@ai.astra.co.id::b17bd00d-5357-4193-be2c-271df3555030" providerId="AD" clId="Web-{84827CCB-5160-641E-C5A2-281C3E224A01}" dt="2023-12-01T02:01:41.230" v="225" actId="14100"/>
          <ac:spMkLst>
            <pc:docMk/>
            <pc:sldMk cId="1914068807" sldId="319"/>
            <ac:spMk id="8" creationId="{8C0D76EB-F8E2-4159-6D77-15740055F9E4}"/>
          </ac:spMkLst>
        </pc:spChg>
        <pc:spChg chg="mod ord">
          <ac:chgData name="Naufal Zhafran Albaqi" userId="S::naufal.zhafran@ai.astra.co.id::b17bd00d-5357-4193-be2c-271df3555030" providerId="AD" clId="Web-{84827CCB-5160-641E-C5A2-281C3E224A01}" dt="2023-12-01T02:02:47.170" v="238" actId="14100"/>
          <ac:spMkLst>
            <pc:docMk/>
            <pc:sldMk cId="1914068807" sldId="319"/>
            <ac:spMk id="9" creationId="{9BF43681-BF7A-CFB5-1A39-C18922C21DDF}"/>
          </ac:spMkLst>
        </pc:spChg>
        <pc:spChg chg="mod">
          <ac:chgData name="Naufal Zhafran Albaqi" userId="S::naufal.zhafran@ai.astra.co.id::b17bd00d-5357-4193-be2c-271df3555030" providerId="AD" clId="Web-{84827CCB-5160-641E-C5A2-281C3E224A01}" dt="2023-12-01T02:17:07.702" v="273" actId="20577"/>
          <ac:spMkLst>
            <pc:docMk/>
            <pc:sldMk cId="1914068807" sldId="319"/>
            <ac:spMk id="16" creationId="{EB29848E-4D8B-E4FE-23C3-DD4303CF1E3B}"/>
          </ac:spMkLst>
        </pc:spChg>
        <pc:spChg chg="mod ord">
          <ac:chgData name="Naufal Zhafran Albaqi" userId="S::naufal.zhafran@ai.astra.co.id::b17bd00d-5357-4193-be2c-271df3555030" providerId="AD" clId="Web-{84827CCB-5160-641E-C5A2-281C3E224A01}" dt="2023-12-01T02:18:22.314" v="290" actId="14100"/>
          <ac:spMkLst>
            <pc:docMk/>
            <pc:sldMk cId="1914068807" sldId="319"/>
            <ac:spMk id="18" creationId="{91C7A208-F808-1802-53F6-38F8A4313201}"/>
          </ac:spMkLst>
        </pc:spChg>
        <pc:spChg chg="mod ord">
          <ac:chgData name="Naufal Zhafran Albaqi" userId="S::naufal.zhafran@ai.astra.co.id::b17bd00d-5357-4193-be2c-271df3555030" providerId="AD" clId="Web-{84827CCB-5160-641E-C5A2-281C3E224A01}" dt="2023-12-01T02:19:41.802" v="300" actId="1076"/>
          <ac:spMkLst>
            <pc:docMk/>
            <pc:sldMk cId="1914068807" sldId="319"/>
            <ac:spMk id="22" creationId="{B1E7113F-C507-0214-6A9A-CAAE750197F1}"/>
          </ac:spMkLst>
        </pc:spChg>
        <pc:picChg chg="del">
          <ac:chgData name="Naufal Zhafran Albaqi" userId="S::naufal.zhafran@ai.astra.co.id::b17bd00d-5357-4193-be2c-271df3555030" providerId="AD" clId="Web-{84827CCB-5160-641E-C5A2-281C3E224A01}" dt="2023-12-01T02:00:55.135" v="217"/>
          <ac:picMkLst>
            <pc:docMk/>
            <pc:sldMk cId="1914068807" sldId="319"/>
            <ac:picMk id="4" creationId="{7AE52A8F-1B82-C665-EF74-AFE5F4B86352}"/>
          </ac:picMkLst>
        </pc:picChg>
        <pc:picChg chg="add mod">
          <ac:chgData name="Naufal Zhafran Albaqi" userId="S::naufal.zhafran@ai.astra.co.id::b17bd00d-5357-4193-be2c-271df3555030" providerId="AD" clId="Web-{84827CCB-5160-641E-C5A2-281C3E224A01}" dt="2023-12-01T02:01:26.823" v="221" actId="14100"/>
          <ac:picMkLst>
            <pc:docMk/>
            <pc:sldMk cId="1914068807" sldId="319"/>
            <ac:picMk id="6" creationId="{52B70791-7555-4D4B-E0ED-82F504E56193}"/>
          </ac:picMkLst>
        </pc:picChg>
        <pc:picChg chg="del">
          <ac:chgData name="Naufal Zhafran Albaqi" userId="S::naufal.zhafran@ai.astra.co.id::b17bd00d-5357-4193-be2c-271df3555030" providerId="AD" clId="Web-{84827CCB-5160-641E-C5A2-281C3E224A01}" dt="2023-12-01T02:01:44.137" v="226"/>
          <ac:picMkLst>
            <pc:docMk/>
            <pc:sldMk cId="1914068807" sldId="319"/>
            <ac:picMk id="7" creationId="{BC338B8A-DA46-7CC7-AE39-5F09E0E07181}"/>
          </ac:picMkLst>
        </pc:picChg>
        <pc:picChg chg="add mod">
          <ac:chgData name="Naufal Zhafran Albaqi" userId="S::naufal.zhafran@ai.astra.co.id::b17bd00d-5357-4193-be2c-271df3555030" providerId="AD" clId="Web-{84827CCB-5160-641E-C5A2-281C3E224A01}" dt="2023-12-01T02:02:38.311" v="235" actId="14100"/>
          <ac:picMkLst>
            <pc:docMk/>
            <pc:sldMk cId="1914068807" sldId="319"/>
            <ac:picMk id="10" creationId="{861FE956-1F4B-BDC1-D894-AC2671256919}"/>
          </ac:picMkLst>
        </pc:picChg>
        <pc:picChg chg="add mod">
          <ac:chgData name="Naufal Zhafran Albaqi" userId="S::naufal.zhafran@ai.astra.co.id::b17bd00d-5357-4193-be2c-271df3555030" providerId="AD" clId="Web-{84827CCB-5160-641E-C5A2-281C3E224A01}" dt="2023-12-01T02:18:07.392" v="286" actId="14100"/>
          <ac:picMkLst>
            <pc:docMk/>
            <pc:sldMk cId="1914068807" sldId="319"/>
            <ac:picMk id="11" creationId="{2F3E4064-F7A1-AB57-4CBF-17AB53233991}"/>
          </ac:picMkLst>
        </pc:picChg>
        <pc:picChg chg="add mod">
          <ac:chgData name="Naufal Zhafran Albaqi" userId="S::naufal.zhafran@ai.astra.co.id::b17bd00d-5357-4193-be2c-271df3555030" providerId="AD" clId="Web-{84827CCB-5160-641E-C5A2-281C3E224A01}" dt="2023-12-01T02:19:32.957" v="298" actId="14100"/>
          <ac:picMkLst>
            <pc:docMk/>
            <pc:sldMk cId="1914068807" sldId="319"/>
            <ac:picMk id="12" creationId="{3CEB9C06-3597-7A3E-2F1D-C58C679B9C25}"/>
          </ac:picMkLst>
        </pc:picChg>
        <pc:picChg chg="del">
          <ac:chgData name="Naufal Zhafran Albaqi" userId="S::naufal.zhafran@ai.astra.co.id::b17bd00d-5357-4193-be2c-271df3555030" providerId="AD" clId="Web-{84827CCB-5160-641E-C5A2-281C3E224A01}" dt="2023-12-01T02:17:11.843" v="274"/>
          <ac:picMkLst>
            <pc:docMk/>
            <pc:sldMk cId="1914068807" sldId="319"/>
            <ac:picMk id="17" creationId="{BD51F0B6-31A2-0D52-1035-B733E1BA97BB}"/>
          </ac:picMkLst>
        </pc:picChg>
        <pc:picChg chg="del">
          <ac:chgData name="Naufal Zhafran Albaqi" userId="S::naufal.zhafran@ai.astra.co.id::b17bd00d-5357-4193-be2c-271df3555030" providerId="AD" clId="Web-{84827CCB-5160-641E-C5A2-281C3E224A01}" dt="2023-12-01T02:17:15.265" v="276"/>
          <ac:picMkLst>
            <pc:docMk/>
            <pc:sldMk cId="1914068807" sldId="319"/>
            <ac:picMk id="21" creationId="{FC0506DD-5FC4-8C4E-E642-A5F0EAB25C28}"/>
          </ac:picMkLst>
        </pc:picChg>
      </pc:sldChg>
      <pc:sldChg chg="new del">
        <pc:chgData name="Naufal Zhafran Albaqi" userId="S::naufal.zhafran@ai.astra.co.id::b17bd00d-5357-4193-be2c-271df3555030" providerId="AD" clId="Web-{84827CCB-5160-641E-C5A2-281C3E224A01}" dt="2023-12-01T03:00:05.642" v="551"/>
        <pc:sldMkLst>
          <pc:docMk/>
          <pc:sldMk cId="3590250890" sldId="320"/>
        </pc:sldMkLst>
      </pc:sldChg>
      <pc:sldChg chg="addSp delSp modSp add replId">
        <pc:chgData name="Naufal Zhafran Albaqi" userId="S::naufal.zhafran@ai.astra.co.id::b17bd00d-5357-4193-be2c-271df3555030" providerId="AD" clId="Web-{84827CCB-5160-641E-C5A2-281C3E224A01}" dt="2023-12-01T02:31:45.188" v="415" actId="14100"/>
        <pc:sldMkLst>
          <pc:docMk/>
          <pc:sldMk cId="740481366" sldId="321"/>
        </pc:sldMkLst>
        <pc:spChg chg="add mod">
          <ac:chgData name="Naufal Zhafran Albaqi" userId="S::naufal.zhafran@ai.astra.co.id::b17bd00d-5357-4193-be2c-271df3555030" providerId="AD" clId="Web-{84827CCB-5160-641E-C5A2-281C3E224A01}" dt="2023-12-01T02:23:53.248" v="319" actId="14100"/>
          <ac:spMkLst>
            <pc:docMk/>
            <pc:sldMk cId="740481366" sldId="321"/>
            <ac:spMk id="4" creationId="{2E3B21E9-906B-DEEC-1D59-A8CA853D5BF7}"/>
          </ac:spMkLst>
        </pc:spChg>
        <pc:spChg chg="mod">
          <ac:chgData name="Naufal Zhafran Albaqi" userId="S::naufal.zhafran@ai.astra.co.id::b17bd00d-5357-4193-be2c-271df3555030" providerId="AD" clId="Web-{84827CCB-5160-641E-C5A2-281C3E224A01}" dt="2023-12-01T02:25:04.782" v="330" actId="20577"/>
          <ac:spMkLst>
            <pc:docMk/>
            <pc:sldMk cId="740481366" sldId="321"/>
            <ac:spMk id="5" creationId="{99E9B3D0-BE62-DBED-229D-AA5A852F94ED}"/>
          </ac:spMkLst>
        </pc:spChg>
        <pc:spChg chg="del">
          <ac:chgData name="Naufal Zhafran Albaqi" userId="S::naufal.zhafran@ai.astra.co.id::b17bd00d-5357-4193-be2c-271df3555030" providerId="AD" clId="Web-{84827CCB-5160-641E-C5A2-281C3E224A01}" dt="2023-12-01T02:22:27.855" v="308"/>
          <ac:spMkLst>
            <pc:docMk/>
            <pc:sldMk cId="740481366" sldId="321"/>
            <ac:spMk id="8" creationId="{8C0D76EB-F8E2-4159-6D77-15740055F9E4}"/>
          </ac:spMkLst>
        </pc:spChg>
        <pc:spChg chg="mod ord">
          <ac:chgData name="Naufal Zhafran Albaqi" userId="S::naufal.zhafran@ai.astra.co.id::b17bd00d-5357-4193-be2c-271df3555030" providerId="AD" clId="Web-{84827CCB-5160-641E-C5A2-281C3E224A01}" dt="2023-12-01T02:24:55.532" v="328" actId="1076"/>
          <ac:spMkLst>
            <pc:docMk/>
            <pc:sldMk cId="740481366" sldId="321"/>
            <ac:spMk id="9" creationId="{9BF43681-BF7A-CFB5-1A39-C18922C21DDF}"/>
          </ac:spMkLst>
        </pc:spChg>
        <pc:spChg chg="del">
          <ac:chgData name="Naufal Zhafran Albaqi" userId="S::naufal.zhafran@ai.astra.co.id::b17bd00d-5357-4193-be2c-271df3555030" providerId="AD" clId="Web-{84827CCB-5160-641E-C5A2-281C3E224A01}" dt="2023-12-01T02:22:27.980" v="309"/>
          <ac:spMkLst>
            <pc:docMk/>
            <pc:sldMk cId="740481366" sldId="321"/>
            <ac:spMk id="14" creationId="{4C3A782D-3180-46AA-0F1A-692D0F52434A}"/>
          </ac:spMkLst>
        </pc:spChg>
        <pc:spChg chg="add mod">
          <ac:chgData name="Naufal Zhafran Albaqi" userId="S::naufal.zhafran@ai.astra.co.id::b17bd00d-5357-4193-be2c-271df3555030" providerId="AD" clId="Web-{84827CCB-5160-641E-C5A2-281C3E224A01}" dt="2023-12-01T02:29:55.621" v="404" actId="1076"/>
          <ac:spMkLst>
            <pc:docMk/>
            <pc:sldMk cId="740481366" sldId="321"/>
            <ac:spMk id="15" creationId="{526D4C91-C444-7480-FF75-C624D516EC79}"/>
          </ac:spMkLst>
        </pc:spChg>
        <pc:spChg chg="mod">
          <ac:chgData name="Naufal Zhafran Albaqi" userId="S::naufal.zhafran@ai.astra.co.id::b17bd00d-5357-4193-be2c-271df3555030" providerId="AD" clId="Web-{84827CCB-5160-641E-C5A2-281C3E224A01}" dt="2023-12-01T02:27:44.944" v="396" actId="20577"/>
          <ac:spMkLst>
            <pc:docMk/>
            <pc:sldMk cId="740481366" sldId="321"/>
            <ac:spMk id="16" creationId="{EB29848E-4D8B-E4FE-23C3-DD4303CF1E3B}"/>
          </ac:spMkLst>
        </pc:spChg>
        <pc:spChg chg="del">
          <ac:chgData name="Naufal Zhafran Albaqi" userId="S::naufal.zhafran@ai.astra.co.id::b17bd00d-5357-4193-be2c-271df3555030" providerId="AD" clId="Web-{84827CCB-5160-641E-C5A2-281C3E224A01}" dt="2023-12-01T02:28:54.806" v="398"/>
          <ac:spMkLst>
            <pc:docMk/>
            <pc:sldMk cId="740481366" sldId="321"/>
            <ac:spMk id="18" creationId="{91C7A208-F808-1802-53F6-38F8A4313201}"/>
          </ac:spMkLst>
        </pc:spChg>
        <pc:spChg chg="mod ord">
          <ac:chgData name="Naufal Zhafran Albaqi" userId="S::naufal.zhafran@ai.astra.co.id::b17bd00d-5357-4193-be2c-271df3555030" providerId="AD" clId="Web-{84827CCB-5160-641E-C5A2-281C3E224A01}" dt="2023-12-01T02:31:45.188" v="415" actId="14100"/>
          <ac:spMkLst>
            <pc:docMk/>
            <pc:sldMk cId="740481366" sldId="321"/>
            <ac:spMk id="22" creationId="{B1E7113F-C507-0214-6A9A-CAAE750197F1}"/>
          </ac:spMkLst>
        </pc:spChg>
        <pc:picChg chg="add mod">
          <ac:chgData name="Naufal Zhafran Albaqi" userId="S::naufal.zhafran@ai.astra.co.id::b17bd00d-5357-4193-be2c-271df3555030" providerId="AD" clId="Web-{84827CCB-5160-641E-C5A2-281C3E224A01}" dt="2023-12-01T02:23:40.670" v="316" actId="14100"/>
          <ac:picMkLst>
            <pc:docMk/>
            <pc:sldMk cId="740481366" sldId="321"/>
            <ac:picMk id="3" creationId="{A6391EF5-8B44-D6D7-8F3C-D5A105D628C8}"/>
          </ac:picMkLst>
        </pc:picChg>
        <pc:picChg chg="del">
          <ac:chgData name="Naufal Zhafran Albaqi" userId="S::naufal.zhafran@ai.astra.co.id::b17bd00d-5357-4193-be2c-271df3555030" providerId="AD" clId="Web-{84827CCB-5160-641E-C5A2-281C3E224A01}" dt="2023-12-01T02:22:27.823" v="307"/>
          <ac:picMkLst>
            <pc:docMk/>
            <pc:sldMk cId="740481366" sldId="321"/>
            <ac:picMk id="6" creationId="{52B70791-7555-4D4B-E0ED-82F504E56193}"/>
          </ac:picMkLst>
        </pc:picChg>
        <pc:picChg chg="add mod">
          <ac:chgData name="Naufal Zhafran Albaqi" userId="S::naufal.zhafran@ai.astra.co.id::b17bd00d-5357-4193-be2c-271df3555030" providerId="AD" clId="Web-{84827CCB-5160-641E-C5A2-281C3E224A01}" dt="2023-12-01T02:24:39.313" v="325" actId="14100"/>
          <ac:picMkLst>
            <pc:docMk/>
            <pc:sldMk cId="740481366" sldId="321"/>
            <ac:picMk id="7" creationId="{9A6D8744-D4D3-6880-08D7-E7A1CB6179D9}"/>
          </ac:picMkLst>
        </pc:picChg>
        <pc:picChg chg="add del">
          <ac:chgData name="Naufal Zhafran Albaqi" userId="S::naufal.zhafran@ai.astra.co.id::b17bd00d-5357-4193-be2c-271df3555030" providerId="AD" clId="Web-{84827CCB-5160-641E-C5A2-281C3E224A01}" dt="2023-12-01T02:23:58.014" v="320"/>
          <ac:picMkLst>
            <pc:docMk/>
            <pc:sldMk cId="740481366" sldId="321"/>
            <ac:picMk id="10" creationId="{861FE956-1F4B-BDC1-D894-AC2671256919}"/>
          </ac:picMkLst>
        </pc:picChg>
        <pc:picChg chg="del">
          <ac:chgData name="Naufal Zhafran Albaqi" userId="S::naufal.zhafran@ai.astra.co.id::b17bd00d-5357-4193-be2c-271df3555030" providerId="AD" clId="Web-{84827CCB-5160-641E-C5A2-281C3E224A01}" dt="2023-12-01T02:28:53.056" v="397"/>
          <ac:picMkLst>
            <pc:docMk/>
            <pc:sldMk cId="740481366" sldId="321"/>
            <ac:picMk id="11" creationId="{2F3E4064-F7A1-AB57-4CBF-17AB53233991}"/>
          </ac:picMkLst>
        </pc:picChg>
        <pc:picChg chg="del">
          <ac:chgData name="Naufal Zhafran Albaqi" userId="S::naufal.zhafran@ai.astra.co.id::b17bd00d-5357-4193-be2c-271df3555030" providerId="AD" clId="Web-{84827CCB-5160-641E-C5A2-281C3E224A01}" dt="2023-12-01T02:29:57.090" v="405"/>
          <ac:picMkLst>
            <pc:docMk/>
            <pc:sldMk cId="740481366" sldId="321"/>
            <ac:picMk id="12" creationId="{3CEB9C06-3597-7A3E-2F1D-C58C679B9C25}"/>
          </ac:picMkLst>
        </pc:picChg>
        <pc:picChg chg="add mod">
          <ac:chgData name="Naufal Zhafran Albaqi" userId="S::naufal.zhafran@ai.astra.co.id::b17bd00d-5357-4193-be2c-271df3555030" providerId="AD" clId="Web-{84827CCB-5160-641E-C5A2-281C3E224A01}" dt="2023-12-01T02:29:44.761" v="402" actId="14100"/>
          <ac:picMkLst>
            <pc:docMk/>
            <pc:sldMk cId="740481366" sldId="321"/>
            <ac:picMk id="13" creationId="{8A7C2C87-E80E-E2C3-E725-19A38DC97F66}"/>
          </ac:picMkLst>
        </pc:picChg>
        <pc:picChg chg="add mod">
          <ac:chgData name="Naufal Zhafran Albaqi" userId="S::naufal.zhafran@ai.astra.co.id::b17bd00d-5357-4193-be2c-271df3555030" providerId="AD" clId="Web-{84827CCB-5160-641E-C5A2-281C3E224A01}" dt="2023-12-01T02:31:33.422" v="412" actId="14100"/>
          <ac:picMkLst>
            <pc:docMk/>
            <pc:sldMk cId="740481366" sldId="321"/>
            <ac:picMk id="17" creationId="{DCAB561C-AC27-E017-B6FD-77425CA407E0}"/>
          </ac:picMkLst>
        </pc:picChg>
      </pc:sldChg>
      <pc:sldChg chg="addSp delSp modSp add replId">
        <pc:chgData name="Naufal Zhafran Albaqi" userId="S::naufal.zhafran@ai.astra.co.id::b17bd00d-5357-4193-be2c-271df3555030" providerId="AD" clId="Web-{84827CCB-5160-641E-C5A2-281C3E224A01}" dt="2023-12-01T02:59:07.952" v="525" actId="14100"/>
        <pc:sldMkLst>
          <pc:docMk/>
          <pc:sldMk cId="284156381" sldId="322"/>
        </pc:sldMkLst>
        <pc:spChg chg="del">
          <ac:chgData name="Naufal Zhafran Albaqi" userId="S::naufal.zhafran@ai.astra.co.id::b17bd00d-5357-4193-be2c-271df3555030" providerId="AD" clId="Web-{84827CCB-5160-641E-C5A2-281C3E224A01}" dt="2023-12-01T02:33:25.629" v="457"/>
          <ac:spMkLst>
            <pc:docMk/>
            <pc:sldMk cId="284156381" sldId="322"/>
            <ac:spMk id="4" creationId="{2E3B21E9-906B-DEEC-1D59-A8CA853D5BF7}"/>
          </ac:spMkLst>
        </pc:spChg>
        <pc:spChg chg="mod">
          <ac:chgData name="Naufal Zhafran Albaqi" userId="S::naufal.zhafran@ai.astra.co.id::b17bd00d-5357-4193-be2c-271df3555030" providerId="AD" clId="Web-{84827CCB-5160-641E-C5A2-281C3E224A01}" dt="2023-12-01T02:33:24.473" v="456" actId="20577"/>
          <ac:spMkLst>
            <pc:docMk/>
            <pc:sldMk cId="284156381" sldId="322"/>
            <ac:spMk id="5" creationId="{99E9B3D0-BE62-DBED-229D-AA5A852F94ED}"/>
          </ac:spMkLst>
        </pc:spChg>
        <pc:spChg chg="add mod">
          <ac:chgData name="Naufal Zhafran Albaqi" userId="S::naufal.zhafran@ai.astra.co.id::b17bd00d-5357-4193-be2c-271df3555030" providerId="AD" clId="Web-{84827CCB-5160-641E-C5A2-281C3E224A01}" dt="2023-12-01T02:34:52.195" v="466" actId="14100"/>
          <ac:spMkLst>
            <pc:docMk/>
            <pc:sldMk cId="284156381" sldId="322"/>
            <ac:spMk id="8" creationId="{11385FE5-F7FB-8407-C88D-093FCCF3987A}"/>
          </ac:spMkLst>
        </pc:spChg>
        <pc:spChg chg="del">
          <ac:chgData name="Naufal Zhafran Albaqi" userId="S::naufal.zhafran@ai.astra.co.id::b17bd00d-5357-4193-be2c-271df3555030" providerId="AD" clId="Web-{84827CCB-5160-641E-C5A2-281C3E224A01}" dt="2023-12-01T02:34:57.382" v="468"/>
          <ac:spMkLst>
            <pc:docMk/>
            <pc:sldMk cId="284156381" sldId="322"/>
            <ac:spMk id="9" creationId="{9BF43681-BF7A-CFB5-1A39-C18922C21DDF}"/>
          </ac:spMkLst>
        </pc:spChg>
        <pc:spChg chg="del">
          <ac:chgData name="Naufal Zhafran Albaqi" userId="S::naufal.zhafran@ai.astra.co.id::b17bd00d-5357-4193-be2c-271df3555030" providerId="AD" clId="Web-{84827CCB-5160-641E-C5A2-281C3E224A01}" dt="2023-12-01T02:40:53.583" v="511"/>
          <ac:spMkLst>
            <pc:docMk/>
            <pc:sldMk cId="284156381" sldId="322"/>
            <ac:spMk id="15" creationId="{526D4C91-C444-7480-FF75-C624D516EC79}"/>
          </ac:spMkLst>
        </pc:spChg>
        <pc:spChg chg="mod">
          <ac:chgData name="Naufal Zhafran Albaqi" userId="S::naufal.zhafran@ai.astra.co.id::b17bd00d-5357-4193-be2c-271df3555030" providerId="AD" clId="Web-{84827CCB-5160-641E-C5A2-281C3E224A01}" dt="2023-12-01T02:40:45.333" v="509" actId="20577"/>
          <ac:spMkLst>
            <pc:docMk/>
            <pc:sldMk cId="284156381" sldId="322"/>
            <ac:spMk id="16" creationId="{EB29848E-4D8B-E4FE-23C3-DD4303CF1E3B}"/>
          </ac:spMkLst>
        </pc:spChg>
        <pc:spChg chg="del">
          <ac:chgData name="Naufal Zhafran Albaqi" userId="S::naufal.zhafran@ai.astra.co.id::b17bd00d-5357-4193-be2c-271df3555030" providerId="AD" clId="Web-{84827CCB-5160-641E-C5A2-281C3E224A01}" dt="2023-12-01T02:40:56.849" v="513"/>
          <ac:spMkLst>
            <pc:docMk/>
            <pc:sldMk cId="284156381" sldId="322"/>
            <ac:spMk id="22" creationId="{B1E7113F-C507-0214-6A9A-CAAE750197F1}"/>
          </ac:spMkLst>
        </pc:spChg>
        <pc:picChg chg="del">
          <ac:chgData name="Naufal Zhafran Albaqi" userId="S::naufal.zhafran@ai.astra.co.id::b17bd00d-5357-4193-be2c-271df3555030" providerId="AD" clId="Web-{84827CCB-5160-641E-C5A2-281C3E224A01}" dt="2023-12-01T02:33:28.082" v="458"/>
          <ac:picMkLst>
            <pc:docMk/>
            <pc:sldMk cId="284156381" sldId="322"/>
            <ac:picMk id="3" creationId="{A6391EF5-8B44-D6D7-8F3C-D5A105D628C8}"/>
          </ac:picMkLst>
        </pc:picChg>
        <pc:picChg chg="add mod">
          <ac:chgData name="Naufal Zhafran Albaqi" userId="S::naufal.zhafran@ai.astra.co.id::b17bd00d-5357-4193-be2c-271df3555030" providerId="AD" clId="Web-{84827CCB-5160-641E-C5A2-281C3E224A01}" dt="2023-12-01T02:57:36.074" v="520" actId="14100"/>
          <ac:picMkLst>
            <pc:docMk/>
            <pc:sldMk cId="284156381" sldId="322"/>
            <ac:picMk id="3" creationId="{D612ABAA-A07C-A2D1-E8CB-0B3E23EB503D}"/>
          </ac:picMkLst>
        </pc:picChg>
        <pc:picChg chg="add mod">
          <ac:chgData name="Naufal Zhafran Albaqi" userId="S::naufal.zhafran@ai.astra.co.id::b17bd00d-5357-4193-be2c-271df3555030" providerId="AD" clId="Web-{84827CCB-5160-641E-C5A2-281C3E224A01}" dt="2023-12-01T02:59:07.952" v="525" actId="14100"/>
          <ac:picMkLst>
            <pc:docMk/>
            <pc:sldMk cId="284156381" sldId="322"/>
            <ac:picMk id="4" creationId="{5FCB7BD0-9F5D-A401-6C97-21F5F1870067}"/>
          </ac:picMkLst>
        </pc:picChg>
        <pc:picChg chg="add mod">
          <ac:chgData name="Naufal Zhafran Albaqi" userId="S::naufal.zhafran@ai.astra.co.id::b17bd00d-5357-4193-be2c-271df3555030" providerId="AD" clId="Web-{84827CCB-5160-641E-C5A2-281C3E224A01}" dt="2023-12-01T02:34:35.210" v="463" actId="14100"/>
          <ac:picMkLst>
            <pc:docMk/>
            <pc:sldMk cId="284156381" sldId="322"/>
            <ac:picMk id="6" creationId="{E86FE877-E24A-FAA1-EB46-4BAA8773D498}"/>
          </ac:picMkLst>
        </pc:picChg>
        <pc:picChg chg="del">
          <ac:chgData name="Naufal Zhafran Albaqi" userId="S::naufal.zhafran@ai.astra.co.id::b17bd00d-5357-4193-be2c-271df3555030" providerId="AD" clId="Web-{84827CCB-5160-641E-C5A2-281C3E224A01}" dt="2023-12-01T02:34:55.398" v="467"/>
          <ac:picMkLst>
            <pc:docMk/>
            <pc:sldMk cId="284156381" sldId="322"/>
            <ac:picMk id="7" creationId="{9A6D8744-D4D3-6880-08D7-E7A1CB6179D9}"/>
          </ac:picMkLst>
        </pc:picChg>
        <pc:picChg chg="add mod">
          <ac:chgData name="Naufal Zhafran Albaqi" userId="S::naufal.zhafran@ai.astra.co.id::b17bd00d-5357-4193-be2c-271df3555030" providerId="AD" clId="Web-{84827CCB-5160-641E-C5A2-281C3E224A01}" dt="2023-12-01T02:40:02.003" v="472" actId="14100"/>
          <ac:picMkLst>
            <pc:docMk/>
            <pc:sldMk cId="284156381" sldId="322"/>
            <ac:picMk id="10" creationId="{CFDE5B78-D2C1-9BFF-A204-E176B9FC0F87}"/>
          </ac:picMkLst>
        </pc:picChg>
        <pc:picChg chg="del">
          <ac:chgData name="Naufal Zhafran Albaqi" userId="S::naufal.zhafran@ai.astra.co.id::b17bd00d-5357-4193-be2c-271df3555030" providerId="AD" clId="Web-{84827CCB-5160-641E-C5A2-281C3E224A01}" dt="2023-12-01T02:40:49.755" v="510"/>
          <ac:picMkLst>
            <pc:docMk/>
            <pc:sldMk cId="284156381" sldId="322"/>
            <ac:picMk id="13" creationId="{8A7C2C87-E80E-E2C3-E725-19A38DC97F66}"/>
          </ac:picMkLst>
        </pc:picChg>
        <pc:picChg chg="del">
          <ac:chgData name="Naufal Zhafran Albaqi" userId="S::naufal.zhafran@ai.astra.co.id::b17bd00d-5357-4193-be2c-271df3555030" providerId="AD" clId="Web-{84827CCB-5160-641E-C5A2-281C3E224A01}" dt="2023-12-01T02:40:54.645" v="512"/>
          <ac:picMkLst>
            <pc:docMk/>
            <pc:sldMk cId="284156381" sldId="322"/>
            <ac:picMk id="17" creationId="{DCAB561C-AC27-E017-B6FD-77425CA407E0}"/>
          </ac:picMkLst>
        </pc:picChg>
      </pc:sldChg>
      <pc:sldChg chg="addSp delSp modSp add replId">
        <pc:chgData name="Naufal Zhafran Albaqi" userId="S::naufal.zhafran@ai.astra.co.id::b17bd00d-5357-4193-be2c-271df3555030" providerId="AD" clId="Web-{84827CCB-5160-641E-C5A2-281C3E224A01}" dt="2023-12-01T03:04:03.071" v="604"/>
        <pc:sldMkLst>
          <pc:docMk/>
          <pc:sldMk cId="1644198214" sldId="323"/>
        </pc:sldMkLst>
        <pc:spChg chg="mod">
          <ac:chgData name="Naufal Zhafran Albaqi" userId="S::naufal.zhafran@ai.astra.co.id::b17bd00d-5357-4193-be2c-271df3555030" providerId="AD" clId="Web-{84827CCB-5160-641E-C5A2-281C3E224A01}" dt="2023-12-01T03:00:45.455" v="579" actId="20577"/>
          <ac:spMkLst>
            <pc:docMk/>
            <pc:sldMk cId="1644198214" sldId="323"/>
            <ac:spMk id="5" creationId="{99E9B3D0-BE62-DBED-229D-AA5A852F94ED}"/>
          </ac:spMkLst>
        </pc:spChg>
        <pc:spChg chg="mod ord">
          <ac:chgData name="Naufal Zhafran Albaqi" userId="S::naufal.zhafran@ai.astra.co.id::b17bd00d-5357-4193-be2c-271df3555030" providerId="AD" clId="Web-{84827CCB-5160-641E-C5A2-281C3E224A01}" dt="2023-12-01T03:01:45.426" v="594" actId="14100"/>
          <ac:spMkLst>
            <pc:docMk/>
            <pc:sldMk cId="1644198214" sldId="323"/>
            <ac:spMk id="8" creationId="{11385FE5-F7FB-8407-C88D-093FCCF3987A}"/>
          </ac:spMkLst>
        </pc:spChg>
        <pc:spChg chg="del">
          <ac:chgData name="Naufal Zhafran Albaqi" userId="S::naufal.zhafran@ai.astra.co.id::b17bd00d-5357-4193-be2c-271df3555030" providerId="AD" clId="Web-{84827CCB-5160-641E-C5A2-281C3E224A01}" dt="2023-12-01T03:04:02.462" v="603"/>
          <ac:spMkLst>
            <pc:docMk/>
            <pc:sldMk cId="1644198214" sldId="323"/>
            <ac:spMk id="16" creationId="{EB29848E-4D8B-E4FE-23C3-DD4303CF1E3B}"/>
          </ac:spMkLst>
        </pc:spChg>
        <pc:picChg chg="del">
          <ac:chgData name="Naufal Zhafran Albaqi" userId="S::naufal.zhafran@ai.astra.co.id::b17bd00d-5357-4193-be2c-271df3555030" providerId="AD" clId="Web-{84827CCB-5160-641E-C5A2-281C3E224A01}" dt="2023-12-01T03:00:49.924" v="581"/>
          <ac:picMkLst>
            <pc:docMk/>
            <pc:sldMk cId="1644198214" sldId="323"/>
            <ac:picMk id="3" creationId="{D612ABAA-A07C-A2D1-E8CB-0B3E23EB503D}"/>
          </ac:picMkLst>
        </pc:picChg>
        <pc:picChg chg="del">
          <ac:chgData name="Naufal Zhafran Albaqi" userId="S::naufal.zhafran@ai.astra.co.id::b17bd00d-5357-4193-be2c-271df3555030" providerId="AD" clId="Web-{84827CCB-5160-641E-C5A2-281C3E224A01}" dt="2023-12-01T03:04:03.071" v="604"/>
          <ac:picMkLst>
            <pc:docMk/>
            <pc:sldMk cId="1644198214" sldId="323"/>
            <ac:picMk id="4" creationId="{5FCB7BD0-9F5D-A401-6C97-21F5F1870067}"/>
          </ac:picMkLst>
        </pc:picChg>
        <pc:picChg chg="del">
          <ac:chgData name="Naufal Zhafran Albaqi" userId="S::naufal.zhafran@ai.astra.co.id::b17bd00d-5357-4193-be2c-271df3555030" providerId="AD" clId="Web-{84827CCB-5160-641E-C5A2-281C3E224A01}" dt="2023-12-01T03:00:47.784" v="580"/>
          <ac:picMkLst>
            <pc:docMk/>
            <pc:sldMk cId="1644198214" sldId="323"/>
            <ac:picMk id="6" creationId="{E86FE877-E24A-FAA1-EB46-4BAA8773D498}"/>
          </ac:picMkLst>
        </pc:picChg>
        <pc:picChg chg="add del mod">
          <ac:chgData name="Naufal Zhafran Albaqi" userId="S::naufal.zhafran@ai.astra.co.id::b17bd00d-5357-4193-be2c-271df3555030" providerId="AD" clId="Web-{84827CCB-5160-641E-C5A2-281C3E224A01}" dt="2023-12-01T03:01:14.191" v="584"/>
          <ac:picMkLst>
            <pc:docMk/>
            <pc:sldMk cId="1644198214" sldId="323"/>
            <ac:picMk id="9" creationId="{DB1439E7-92FB-1403-FBED-D728AF517B36}"/>
          </ac:picMkLst>
        </pc:picChg>
        <pc:picChg chg="del">
          <ac:chgData name="Naufal Zhafran Albaqi" userId="S::naufal.zhafran@ai.astra.co.id::b17bd00d-5357-4193-be2c-271df3555030" providerId="AD" clId="Web-{84827CCB-5160-641E-C5A2-281C3E224A01}" dt="2023-12-01T03:03:33.023" v="595"/>
          <ac:picMkLst>
            <pc:docMk/>
            <pc:sldMk cId="1644198214" sldId="323"/>
            <ac:picMk id="10" creationId="{CFDE5B78-D2C1-9BFF-A204-E176B9FC0F87}"/>
          </ac:picMkLst>
        </pc:picChg>
        <pc:picChg chg="add mod">
          <ac:chgData name="Naufal Zhafran Albaqi" userId="S::naufal.zhafran@ai.astra.co.id::b17bd00d-5357-4193-be2c-271df3555030" providerId="AD" clId="Web-{84827CCB-5160-641E-C5A2-281C3E224A01}" dt="2023-12-01T03:01:38.426" v="592" actId="14100"/>
          <ac:picMkLst>
            <pc:docMk/>
            <pc:sldMk cId="1644198214" sldId="323"/>
            <ac:picMk id="12" creationId="{111550FD-71B5-51BD-7A1E-CB04123E319C}"/>
          </ac:picMkLst>
        </pc:picChg>
        <pc:picChg chg="add mod">
          <ac:chgData name="Naufal Zhafran Albaqi" userId="S::naufal.zhafran@ai.astra.co.id::b17bd00d-5357-4193-be2c-271df3555030" providerId="AD" clId="Web-{84827CCB-5160-641E-C5A2-281C3E224A01}" dt="2023-12-01T03:03:54.368" v="602" actId="14100"/>
          <ac:picMkLst>
            <pc:docMk/>
            <pc:sldMk cId="1644198214" sldId="323"/>
            <ac:picMk id="13" creationId="{3732A20E-1E50-3FF1-A039-30D120F04C34}"/>
          </ac:picMkLst>
        </pc:picChg>
      </pc:sldChg>
    </pc:docChg>
  </pc:docChgLst>
  <pc:docChgLst>
    <pc:chgData name="Rizky Fajar Fadilla" userId="S::rizky.fajarfadilla@ai.astra.co.id::84be934d-de15-4918-940f-e03b689293d8" providerId="AD" clId="Web-{01DF4E28-5F4F-21DA-5E18-1BAA0F02AF25}"/>
    <pc:docChg chg="modSld sldOrd">
      <pc:chgData name="Rizky Fajar Fadilla" userId="S::rizky.fajarfadilla@ai.astra.co.id::84be934d-de15-4918-940f-e03b689293d8" providerId="AD" clId="Web-{01DF4E28-5F4F-21DA-5E18-1BAA0F02AF25}" dt="2023-10-31T08:26:49.442" v="21"/>
      <pc:docMkLst>
        <pc:docMk/>
      </pc:docMkLst>
      <pc:sldChg chg="modSp ord">
        <pc:chgData name="Rizky Fajar Fadilla" userId="S::rizky.fajarfadilla@ai.astra.co.id::84be934d-de15-4918-940f-e03b689293d8" providerId="AD" clId="Web-{01DF4E28-5F4F-21DA-5E18-1BAA0F02AF25}" dt="2023-10-31T08:26:49.442" v="21"/>
        <pc:sldMkLst>
          <pc:docMk/>
          <pc:sldMk cId="2358096939" sldId="273"/>
        </pc:sldMkLst>
        <pc:spChg chg="mod">
          <ac:chgData name="Rizky Fajar Fadilla" userId="S::rizky.fajarfadilla@ai.astra.co.id::84be934d-de15-4918-940f-e03b689293d8" providerId="AD" clId="Web-{01DF4E28-5F4F-21DA-5E18-1BAA0F02AF25}" dt="2023-10-31T08:26:13.144" v="19" actId="20577"/>
          <ac:spMkLst>
            <pc:docMk/>
            <pc:sldMk cId="2358096939" sldId="273"/>
            <ac:spMk id="3" creationId="{FFF331E5-9CED-9B48-26A4-77FD06765457}"/>
          </ac:spMkLst>
        </pc:spChg>
      </pc:sldChg>
    </pc:docChg>
  </pc:docChgLst>
  <pc:docChgLst>
    <pc:chgData name="Naufal Zhafran Albaqi" userId="S::naufal.zhafran@ai.astra.co.id::b17bd00d-5357-4193-be2c-271df3555030" providerId="AD" clId="Web-{65808351-8265-E4F6-995A-0E8FF081C3E2}"/>
    <pc:docChg chg="addSld modSld sldOrd">
      <pc:chgData name="Naufal Zhafran Albaqi" userId="S::naufal.zhafran@ai.astra.co.id::b17bd00d-5357-4193-be2c-271df3555030" providerId="AD" clId="Web-{65808351-8265-E4F6-995A-0E8FF081C3E2}" dt="2023-10-31T07:52:35.538" v="488" actId="20577"/>
      <pc:docMkLst>
        <pc:docMk/>
      </pc:docMkLst>
      <pc:sldChg chg="modSp">
        <pc:chgData name="Naufal Zhafran Albaqi" userId="S::naufal.zhafran@ai.astra.co.id::b17bd00d-5357-4193-be2c-271df3555030" providerId="AD" clId="Web-{65808351-8265-E4F6-995A-0E8FF081C3E2}" dt="2023-10-31T07:41:06.209" v="429" actId="20577"/>
        <pc:sldMkLst>
          <pc:docMk/>
          <pc:sldMk cId="2929479630" sldId="266"/>
        </pc:sldMkLst>
        <pc:spChg chg="mod">
          <ac:chgData name="Naufal Zhafran Albaqi" userId="S::naufal.zhafran@ai.astra.co.id::b17bd00d-5357-4193-be2c-271df3555030" providerId="AD" clId="Web-{65808351-8265-E4F6-995A-0E8FF081C3E2}" dt="2023-10-31T07:41:06.209" v="429" actId="20577"/>
          <ac:spMkLst>
            <pc:docMk/>
            <pc:sldMk cId="2929479630" sldId="266"/>
            <ac:spMk id="3" creationId="{FFF331E5-9CED-9B48-26A4-77FD06765457}"/>
          </ac:spMkLst>
        </pc:spChg>
      </pc:sldChg>
      <pc:sldChg chg="modSp add ord replId">
        <pc:chgData name="Naufal Zhafran Albaqi" userId="S::naufal.zhafran@ai.astra.co.id::b17bd00d-5357-4193-be2c-271df3555030" providerId="AD" clId="Web-{65808351-8265-E4F6-995A-0E8FF081C3E2}" dt="2023-10-31T07:02:32.887" v="23" actId="20577"/>
        <pc:sldMkLst>
          <pc:docMk/>
          <pc:sldMk cId="2358096939" sldId="273"/>
        </pc:sldMkLst>
        <pc:spChg chg="mod">
          <ac:chgData name="Naufal Zhafran Albaqi" userId="S::naufal.zhafran@ai.astra.co.id::b17bd00d-5357-4193-be2c-271df3555030" providerId="AD" clId="Web-{65808351-8265-E4F6-995A-0E8FF081C3E2}" dt="2023-10-31T07:02:32.887" v="23" actId="20577"/>
          <ac:spMkLst>
            <pc:docMk/>
            <pc:sldMk cId="2358096939" sldId="273"/>
            <ac:spMk id="3" creationId="{FFF331E5-9CED-9B48-26A4-77FD06765457}"/>
          </ac:spMkLst>
        </pc:spChg>
      </pc:sldChg>
      <pc:sldChg chg="add ord replId">
        <pc:chgData name="Naufal Zhafran Albaqi" userId="S::naufal.zhafran@ai.astra.co.id::b17bd00d-5357-4193-be2c-271df3555030" providerId="AD" clId="Web-{65808351-8265-E4F6-995A-0E8FF081C3E2}" dt="2023-10-31T07:02:57.247" v="25"/>
        <pc:sldMkLst>
          <pc:docMk/>
          <pc:sldMk cId="3140871355" sldId="274"/>
        </pc:sldMkLst>
      </pc:sldChg>
      <pc:sldChg chg="addSp delSp modSp add replId">
        <pc:chgData name="Naufal Zhafran Albaqi" userId="S::naufal.zhafran@ai.astra.co.id::b17bd00d-5357-4193-be2c-271df3555030" providerId="AD" clId="Web-{65808351-8265-E4F6-995A-0E8FF081C3E2}" dt="2023-10-31T07:28:27.175" v="401" actId="14100"/>
        <pc:sldMkLst>
          <pc:docMk/>
          <pc:sldMk cId="2241173855" sldId="275"/>
        </pc:sldMkLst>
        <pc:spChg chg="add mod">
          <ac:chgData name="Naufal Zhafran Albaqi" userId="S::naufal.zhafran@ai.astra.co.id::b17bd00d-5357-4193-be2c-271df3555030" providerId="AD" clId="Web-{65808351-8265-E4F6-995A-0E8FF081C3E2}" dt="2023-10-31T07:14:35.608" v="274" actId="1076"/>
          <ac:spMkLst>
            <pc:docMk/>
            <pc:sldMk cId="2241173855" sldId="275"/>
            <ac:spMk id="7" creationId="{B7222201-08CC-B8FE-9E81-F017E5B88A80}"/>
          </ac:spMkLst>
        </pc:spChg>
        <pc:spChg chg="add del">
          <ac:chgData name="Naufal Zhafran Albaqi" userId="S::naufal.zhafran@ai.astra.co.id::b17bd00d-5357-4193-be2c-271df3555030" providerId="AD" clId="Web-{65808351-8265-E4F6-995A-0E8FF081C3E2}" dt="2023-10-31T07:11:55.354" v="205"/>
          <ac:spMkLst>
            <pc:docMk/>
            <pc:sldMk cId="2241173855" sldId="275"/>
            <ac:spMk id="11" creationId="{4C181DB6-4A9B-B3B9-C65A-9A089BD284AF}"/>
          </ac:spMkLst>
        </pc:spChg>
        <pc:spChg chg="mod">
          <ac:chgData name="Naufal Zhafran Albaqi" userId="S::naufal.zhafran@ai.astra.co.id::b17bd00d-5357-4193-be2c-271df3555030" providerId="AD" clId="Web-{65808351-8265-E4F6-995A-0E8FF081C3E2}" dt="2023-10-31T07:23:27.167" v="382" actId="20577"/>
          <ac:spMkLst>
            <pc:docMk/>
            <pc:sldMk cId="2241173855" sldId="275"/>
            <ac:spMk id="12" creationId="{109F989E-9BBD-F6AD-18FC-A5F5501F1FBA}"/>
          </ac:spMkLst>
        </pc:spChg>
        <pc:spChg chg="mod">
          <ac:chgData name="Naufal Zhafran Albaqi" userId="S::naufal.zhafran@ai.astra.co.id::b17bd00d-5357-4193-be2c-271df3555030" providerId="AD" clId="Web-{65808351-8265-E4F6-995A-0E8FF081C3E2}" dt="2023-10-31T07:14:50.374" v="276" actId="1076"/>
          <ac:spMkLst>
            <pc:docMk/>
            <pc:sldMk cId="2241173855" sldId="275"/>
            <ac:spMk id="15" creationId="{BE38D5C8-36DD-6F57-93ED-972912D67BDB}"/>
          </ac:spMkLst>
        </pc:spChg>
        <pc:spChg chg="add mod">
          <ac:chgData name="Naufal Zhafran Albaqi" userId="S::naufal.zhafran@ai.astra.co.id::b17bd00d-5357-4193-be2c-271df3555030" providerId="AD" clId="Web-{65808351-8265-E4F6-995A-0E8FF081C3E2}" dt="2023-10-31T07:14:39.592" v="275" actId="1076"/>
          <ac:spMkLst>
            <pc:docMk/>
            <pc:sldMk cId="2241173855" sldId="275"/>
            <ac:spMk id="16" creationId="{6CE6946D-4C4B-F51B-5E20-0C7C51753E5F}"/>
          </ac:spMkLst>
        </pc:spChg>
        <pc:picChg chg="add mod modCrop">
          <ac:chgData name="Naufal Zhafran Albaqi" userId="S::naufal.zhafran@ai.astra.co.id::b17bd00d-5357-4193-be2c-271df3555030" providerId="AD" clId="Web-{65808351-8265-E4F6-995A-0E8FF081C3E2}" dt="2023-10-31T07:14:25.607" v="272" actId="14100"/>
          <ac:picMkLst>
            <pc:docMk/>
            <pc:sldMk cId="2241173855" sldId="275"/>
            <ac:picMk id="3" creationId="{64668576-6239-B8C8-4CB9-C26B238D0244}"/>
          </ac:picMkLst>
        </pc:picChg>
        <pc:picChg chg="del">
          <ac:chgData name="Naufal Zhafran Albaqi" userId="S::naufal.zhafran@ai.astra.co.id::b17bd00d-5357-4193-be2c-271df3555030" providerId="AD" clId="Web-{65808351-8265-E4F6-995A-0E8FF081C3E2}" dt="2023-10-31T07:04:18.468" v="129"/>
          <ac:picMkLst>
            <pc:docMk/>
            <pc:sldMk cId="2241173855" sldId="275"/>
            <ac:picMk id="4" creationId="{AE4E42CA-8EBC-6875-CC20-C891AFDA68D6}"/>
          </ac:picMkLst>
        </pc:picChg>
        <pc:picChg chg="add mod">
          <ac:chgData name="Naufal Zhafran Albaqi" userId="S::naufal.zhafran@ai.astra.co.id::b17bd00d-5357-4193-be2c-271df3555030" providerId="AD" clId="Web-{65808351-8265-E4F6-995A-0E8FF081C3E2}" dt="2023-10-31T07:14:30.529" v="273" actId="14100"/>
          <ac:picMkLst>
            <pc:docMk/>
            <pc:sldMk cId="2241173855" sldId="275"/>
            <ac:picMk id="5" creationId="{96F109AA-AD70-36AE-922B-CE035360CC60}"/>
          </ac:picMkLst>
        </pc:picChg>
        <pc:picChg chg="del">
          <ac:chgData name="Naufal Zhafran Albaqi" userId="S::naufal.zhafran@ai.astra.co.id::b17bd00d-5357-4193-be2c-271df3555030" providerId="AD" clId="Web-{65808351-8265-E4F6-995A-0E8FF081C3E2}" dt="2023-10-31T07:09:25.694" v="192"/>
          <ac:picMkLst>
            <pc:docMk/>
            <pc:sldMk cId="2241173855" sldId="275"/>
            <ac:picMk id="9" creationId="{206204B8-CF8A-7913-31E1-C4187F32DA6A}"/>
          </ac:picMkLst>
        </pc:picChg>
        <pc:picChg chg="del">
          <ac:chgData name="Naufal Zhafran Albaqi" userId="S::naufal.zhafran@ai.astra.co.id::b17bd00d-5357-4193-be2c-271df3555030" providerId="AD" clId="Web-{65808351-8265-E4F6-995A-0E8FF081C3E2}" dt="2023-10-31T07:09:39.835" v="196"/>
          <ac:picMkLst>
            <pc:docMk/>
            <pc:sldMk cId="2241173855" sldId="275"/>
            <ac:picMk id="10" creationId="{EFFF6ACD-5FF0-E0D8-5EB5-D6209F97C20B}"/>
          </ac:picMkLst>
        </pc:picChg>
        <pc:picChg chg="del">
          <ac:chgData name="Naufal Zhafran Albaqi" userId="S::naufal.zhafran@ai.astra.co.id::b17bd00d-5357-4193-be2c-271df3555030" providerId="AD" clId="Web-{65808351-8265-E4F6-995A-0E8FF081C3E2}" dt="2023-10-31T07:24:13.028" v="383"/>
          <ac:picMkLst>
            <pc:docMk/>
            <pc:sldMk cId="2241173855" sldId="275"/>
            <ac:picMk id="14" creationId="{840FAFB1-72F1-061C-41DE-3F06EF9BB7BC}"/>
          </ac:picMkLst>
        </pc:picChg>
        <pc:picChg chg="del">
          <ac:chgData name="Naufal Zhafran Albaqi" userId="S::naufal.zhafran@ai.astra.co.id::b17bd00d-5357-4193-be2c-271df3555030" providerId="AD" clId="Web-{65808351-8265-E4F6-995A-0E8FF081C3E2}" dt="2023-10-31T07:24:14.122" v="384"/>
          <ac:picMkLst>
            <pc:docMk/>
            <pc:sldMk cId="2241173855" sldId="275"/>
            <ac:picMk id="17" creationId="{E000AA08-23A9-5A76-156E-38F641EC43F1}"/>
          </ac:picMkLst>
        </pc:picChg>
        <pc:picChg chg="add mod modCrop">
          <ac:chgData name="Naufal Zhafran Albaqi" userId="S::naufal.zhafran@ai.astra.co.id::b17bd00d-5357-4193-be2c-271df3555030" providerId="AD" clId="Web-{65808351-8265-E4F6-995A-0E8FF081C3E2}" dt="2023-10-31T07:15:59.047" v="286" actId="14100"/>
          <ac:picMkLst>
            <pc:docMk/>
            <pc:sldMk cId="2241173855" sldId="275"/>
            <ac:picMk id="18" creationId="{FEFB1C53-F538-5E8F-6EB2-9090258A40C1}"/>
          </ac:picMkLst>
        </pc:picChg>
        <pc:picChg chg="add mod modCrop">
          <ac:chgData name="Naufal Zhafran Albaqi" userId="S::naufal.zhafran@ai.astra.co.id::b17bd00d-5357-4193-be2c-271df3555030" providerId="AD" clId="Web-{65808351-8265-E4F6-995A-0E8FF081C3E2}" dt="2023-10-31T07:25:32.295" v="394" actId="1076"/>
          <ac:picMkLst>
            <pc:docMk/>
            <pc:sldMk cId="2241173855" sldId="275"/>
            <ac:picMk id="19" creationId="{C56BECC7-0383-7EEB-A150-425342B4E6B9}"/>
          </ac:picMkLst>
        </pc:picChg>
        <pc:picChg chg="add mod modCrop">
          <ac:chgData name="Naufal Zhafran Albaqi" userId="S::naufal.zhafran@ai.astra.co.id::b17bd00d-5357-4193-be2c-271df3555030" providerId="AD" clId="Web-{65808351-8265-E4F6-995A-0E8FF081C3E2}" dt="2023-10-31T07:28:27.175" v="401" actId="14100"/>
          <ac:picMkLst>
            <pc:docMk/>
            <pc:sldMk cId="2241173855" sldId="275"/>
            <ac:picMk id="20" creationId="{FF87E877-5BA4-02E5-37CA-16C7271C7E7D}"/>
          </ac:picMkLst>
        </pc:picChg>
        <pc:picChg chg="del">
          <ac:chgData name="Naufal Zhafran Albaqi" userId="S::naufal.zhafran@ai.astra.co.id::b17bd00d-5357-4193-be2c-271df3555030" providerId="AD" clId="Web-{65808351-8265-E4F6-995A-0E8FF081C3E2}" dt="2023-10-31T07:24:15.528" v="385"/>
          <ac:picMkLst>
            <pc:docMk/>
            <pc:sldMk cId="2241173855" sldId="275"/>
            <ac:picMk id="21" creationId="{0C2EBCB3-8AA0-18B0-ED09-8477A35C717E}"/>
          </ac:picMkLst>
        </pc:picChg>
      </pc:sldChg>
      <pc:sldChg chg="modSp add ord replId">
        <pc:chgData name="Naufal Zhafran Albaqi" userId="S::naufal.zhafran@ai.astra.co.id::b17bd00d-5357-4193-be2c-271df3555030" providerId="AD" clId="Web-{65808351-8265-E4F6-995A-0E8FF081C3E2}" dt="2023-10-31T07:30:51.163" v="427" actId="20577"/>
        <pc:sldMkLst>
          <pc:docMk/>
          <pc:sldMk cId="2346453404" sldId="276"/>
        </pc:sldMkLst>
        <pc:spChg chg="mod">
          <ac:chgData name="Naufal Zhafran Albaqi" userId="S::naufal.zhafran@ai.astra.co.id::b17bd00d-5357-4193-be2c-271df3555030" providerId="AD" clId="Web-{65808351-8265-E4F6-995A-0E8FF081C3E2}" dt="2023-10-31T07:30:51.163" v="427" actId="20577"/>
          <ac:spMkLst>
            <pc:docMk/>
            <pc:sldMk cId="2346453404" sldId="276"/>
            <ac:spMk id="9" creationId="{306269FF-7F9F-EE4A-BC2E-DC0AB0B97F95}"/>
          </ac:spMkLst>
        </pc:spChg>
        <pc:spChg chg="mod">
          <ac:chgData name="Naufal Zhafran Albaqi" userId="S::naufal.zhafran@ai.astra.co.id::b17bd00d-5357-4193-be2c-271df3555030" providerId="AD" clId="Web-{65808351-8265-E4F6-995A-0E8FF081C3E2}" dt="2023-10-31T07:29:28.551" v="419" actId="20577"/>
          <ac:spMkLst>
            <pc:docMk/>
            <pc:sldMk cId="2346453404" sldId="276"/>
            <ac:spMk id="15" creationId="{BE38D5C8-36DD-6F57-93ED-972912D67BDB}"/>
          </ac:spMkLst>
        </pc:spChg>
      </pc:sldChg>
      <pc:sldChg chg="delSp modSp add ord replId">
        <pc:chgData name="Naufal Zhafran Albaqi" userId="S::naufal.zhafran@ai.astra.co.id::b17bd00d-5357-4193-be2c-271df3555030" providerId="AD" clId="Web-{65808351-8265-E4F6-995A-0E8FF081C3E2}" dt="2023-10-31T07:46:25.217" v="470" actId="20577"/>
        <pc:sldMkLst>
          <pc:docMk/>
          <pc:sldMk cId="130735300" sldId="277"/>
        </pc:sldMkLst>
        <pc:spChg chg="mod">
          <ac:chgData name="Naufal Zhafran Albaqi" userId="S::naufal.zhafran@ai.astra.co.id::b17bd00d-5357-4193-be2c-271df3555030" providerId="AD" clId="Web-{65808351-8265-E4F6-995A-0E8FF081C3E2}" dt="2023-10-31T07:43:14.400" v="463" actId="20577"/>
          <ac:spMkLst>
            <pc:docMk/>
            <pc:sldMk cId="130735300" sldId="277"/>
            <ac:spMk id="3" creationId="{FFF331E5-9CED-9B48-26A4-77FD06765457}"/>
          </ac:spMkLst>
        </pc:spChg>
        <pc:spChg chg="mod">
          <ac:chgData name="Naufal Zhafran Albaqi" userId="S::naufal.zhafran@ai.astra.co.id::b17bd00d-5357-4193-be2c-271df3555030" providerId="AD" clId="Web-{65808351-8265-E4F6-995A-0E8FF081C3E2}" dt="2023-10-31T07:46:25.217" v="470" actId="20577"/>
          <ac:spMkLst>
            <pc:docMk/>
            <pc:sldMk cId="130735300" sldId="277"/>
            <ac:spMk id="11" creationId="{7D292F0F-F3C1-EB47-413C-5A4B26EE609C}"/>
          </ac:spMkLst>
        </pc:spChg>
        <pc:spChg chg="del">
          <ac:chgData name="Naufal Zhafran Albaqi" userId="S::naufal.zhafran@ai.astra.co.id::b17bd00d-5357-4193-be2c-271df3555030" providerId="AD" clId="Web-{65808351-8265-E4F6-995A-0E8FF081C3E2}" dt="2023-10-31T07:43:22.369" v="465"/>
          <ac:spMkLst>
            <pc:docMk/>
            <pc:sldMk cId="130735300" sldId="277"/>
            <ac:spMk id="13" creationId="{2A988D56-80A1-F587-B1EE-9C31D8EDC5BE}"/>
          </ac:spMkLst>
        </pc:spChg>
        <pc:spChg chg="del">
          <ac:chgData name="Naufal Zhafran Albaqi" userId="S::naufal.zhafran@ai.astra.co.id::b17bd00d-5357-4193-be2c-271df3555030" providerId="AD" clId="Web-{65808351-8265-E4F6-995A-0E8FF081C3E2}" dt="2023-10-31T07:43:21.040" v="464"/>
          <ac:spMkLst>
            <pc:docMk/>
            <pc:sldMk cId="130735300" sldId="277"/>
            <ac:spMk id="14" creationId="{27EB0D6C-0B06-6426-AEB0-20E0A57CCE53}"/>
          </ac:spMkLst>
        </pc:spChg>
      </pc:sldChg>
      <pc:sldChg chg="modSp add ord replId">
        <pc:chgData name="Naufal Zhafran Albaqi" userId="S::naufal.zhafran@ai.astra.co.id::b17bd00d-5357-4193-be2c-271df3555030" providerId="AD" clId="Web-{65808351-8265-E4F6-995A-0E8FF081C3E2}" dt="2023-10-31T07:52:35.538" v="488" actId="20577"/>
        <pc:sldMkLst>
          <pc:docMk/>
          <pc:sldMk cId="3290411363" sldId="278"/>
        </pc:sldMkLst>
        <pc:spChg chg="mod">
          <ac:chgData name="Naufal Zhafran Albaqi" userId="S::naufal.zhafran@ai.astra.co.id::b17bd00d-5357-4193-be2c-271df3555030" providerId="AD" clId="Web-{65808351-8265-E4F6-995A-0E8FF081C3E2}" dt="2023-10-31T07:52:35.538" v="488" actId="20577"/>
          <ac:spMkLst>
            <pc:docMk/>
            <pc:sldMk cId="3290411363" sldId="278"/>
            <ac:spMk id="9" creationId="{306269FF-7F9F-EE4A-BC2E-DC0AB0B97F95}"/>
          </ac:spMkLst>
        </pc:spChg>
        <pc:spChg chg="mod">
          <ac:chgData name="Naufal Zhafran Albaqi" userId="S::naufal.zhafran@ai.astra.co.id::b17bd00d-5357-4193-be2c-271df3555030" providerId="AD" clId="Web-{65808351-8265-E4F6-995A-0E8FF081C3E2}" dt="2023-10-31T07:47:13.124" v="478" actId="20577"/>
          <ac:spMkLst>
            <pc:docMk/>
            <pc:sldMk cId="3290411363" sldId="278"/>
            <ac:spMk id="15" creationId="{BE38D5C8-36DD-6F57-93ED-972912D67BDB}"/>
          </ac:spMkLst>
        </pc:spChg>
      </pc:sldChg>
    </pc:docChg>
  </pc:docChgLst>
  <pc:docChgLst>
    <pc:chgData name="Naufal Zhafran Albaqi" userId="S::naufal.zhafran@ai.astra.co.id::b17bd00d-5357-4193-be2c-271df3555030" providerId="AD" clId="Web-{051BC9DF-5CCF-B2BD-007B-9FBE66CFC199}"/>
    <pc:docChg chg="addSld delSld modSld sldOrd">
      <pc:chgData name="Naufal Zhafran Albaqi" userId="S::naufal.zhafran@ai.astra.co.id::b17bd00d-5357-4193-be2c-271df3555030" providerId="AD" clId="Web-{051BC9DF-5CCF-B2BD-007B-9FBE66CFC199}" dt="2023-10-31T09:57:13.629" v="376" actId="14100"/>
      <pc:docMkLst>
        <pc:docMk/>
      </pc:docMkLst>
      <pc:sldChg chg="ord">
        <pc:chgData name="Naufal Zhafran Albaqi" userId="S::naufal.zhafran@ai.astra.co.id::b17bd00d-5357-4193-be2c-271df3555030" providerId="AD" clId="Web-{051BC9DF-5CCF-B2BD-007B-9FBE66CFC199}" dt="2023-10-31T08:44:28.099" v="0"/>
        <pc:sldMkLst>
          <pc:docMk/>
          <pc:sldMk cId="0" sldId="259"/>
        </pc:sldMkLst>
      </pc:sldChg>
      <pc:sldChg chg="modSp">
        <pc:chgData name="Naufal Zhafran Albaqi" userId="S::naufal.zhafran@ai.astra.co.id::b17bd00d-5357-4193-be2c-271df3555030" providerId="AD" clId="Web-{051BC9DF-5CCF-B2BD-007B-9FBE66CFC199}" dt="2023-10-31T08:58:35.316" v="168" actId="20577"/>
        <pc:sldMkLst>
          <pc:docMk/>
          <pc:sldMk cId="1950755840" sldId="264"/>
        </pc:sldMkLst>
        <pc:spChg chg="mod">
          <ac:chgData name="Naufal Zhafran Albaqi" userId="S::naufal.zhafran@ai.astra.co.id::b17bd00d-5357-4193-be2c-271df3555030" providerId="AD" clId="Web-{051BC9DF-5CCF-B2BD-007B-9FBE66CFC199}" dt="2023-10-31T08:58:35.316" v="168" actId="20577"/>
          <ac:spMkLst>
            <pc:docMk/>
            <pc:sldMk cId="1950755840" sldId="264"/>
            <ac:spMk id="14" creationId="{27EB0D6C-0B06-6426-AEB0-20E0A57CCE53}"/>
          </ac:spMkLst>
        </pc:spChg>
        <pc:spChg chg="mod">
          <ac:chgData name="Naufal Zhafran Albaqi" userId="S::naufal.zhafran@ai.astra.co.id::b17bd00d-5357-4193-be2c-271df3555030" providerId="AD" clId="Web-{051BC9DF-5CCF-B2BD-007B-9FBE66CFC199}" dt="2023-10-31T08:46:14.712" v="19" actId="20577"/>
          <ac:spMkLst>
            <pc:docMk/>
            <pc:sldMk cId="1950755840" sldId="264"/>
            <ac:spMk id="15" creationId="{BE38D5C8-36DD-6F57-93ED-972912D67BDB}"/>
          </ac:spMkLst>
        </pc:spChg>
        <pc:spChg chg="mod">
          <ac:chgData name="Naufal Zhafran Albaqi" userId="S::naufal.zhafran@ai.astra.co.id::b17bd00d-5357-4193-be2c-271df3555030" providerId="AD" clId="Web-{051BC9DF-5CCF-B2BD-007B-9FBE66CFC199}" dt="2023-10-31T08:49:15.171" v="96" actId="20577"/>
          <ac:spMkLst>
            <pc:docMk/>
            <pc:sldMk cId="1950755840" sldId="264"/>
            <ac:spMk id="19" creationId="{842922A5-17CE-1319-22B1-DDCCA5B32667}"/>
          </ac:spMkLst>
        </pc:spChg>
      </pc:sldChg>
      <pc:sldChg chg="modSp">
        <pc:chgData name="Naufal Zhafran Albaqi" userId="S::naufal.zhafran@ai.astra.co.id::b17bd00d-5357-4193-be2c-271df3555030" providerId="AD" clId="Web-{051BC9DF-5CCF-B2BD-007B-9FBE66CFC199}" dt="2023-10-31T08:49:44.594" v="116" actId="20577"/>
        <pc:sldMkLst>
          <pc:docMk/>
          <pc:sldMk cId="3655252726" sldId="265"/>
        </pc:sldMkLst>
        <pc:spChg chg="mod">
          <ac:chgData name="Naufal Zhafran Albaqi" userId="S::naufal.zhafran@ai.astra.co.id::b17bd00d-5357-4193-be2c-271df3555030" providerId="AD" clId="Web-{051BC9DF-5CCF-B2BD-007B-9FBE66CFC199}" dt="2023-10-31T08:49:44.594" v="116" actId="20577"/>
          <ac:spMkLst>
            <pc:docMk/>
            <pc:sldMk cId="3655252726" sldId="265"/>
            <ac:spMk id="9" creationId="{306269FF-7F9F-EE4A-BC2E-DC0AB0B97F95}"/>
          </ac:spMkLst>
        </pc:spChg>
        <pc:spChg chg="mod">
          <ac:chgData name="Naufal Zhafran Albaqi" userId="S::naufal.zhafran@ai.astra.co.id::b17bd00d-5357-4193-be2c-271df3555030" providerId="AD" clId="Web-{051BC9DF-5CCF-B2BD-007B-9FBE66CFC199}" dt="2023-10-31T08:49:30.594" v="106" actId="20577"/>
          <ac:spMkLst>
            <pc:docMk/>
            <pc:sldMk cId="3655252726" sldId="265"/>
            <ac:spMk id="15" creationId="{BE38D5C8-36DD-6F57-93ED-972912D67BDB}"/>
          </ac:spMkLst>
        </pc:spChg>
      </pc:sldChg>
      <pc:sldChg chg="modSp">
        <pc:chgData name="Naufal Zhafran Albaqi" userId="S::naufal.zhafran@ai.astra.co.id::b17bd00d-5357-4193-be2c-271df3555030" providerId="AD" clId="Web-{051BC9DF-5CCF-B2BD-007B-9FBE66CFC199}" dt="2023-10-31T08:52:06.443" v="145" actId="20577"/>
        <pc:sldMkLst>
          <pc:docMk/>
          <pc:sldMk cId="2088941459" sldId="268"/>
        </pc:sldMkLst>
        <pc:spChg chg="mod">
          <ac:chgData name="Naufal Zhafran Albaqi" userId="S::naufal.zhafran@ai.astra.co.id::b17bd00d-5357-4193-be2c-271df3555030" providerId="AD" clId="Web-{051BC9DF-5CCF-B2BD-007B-9FBE66CFC199}" dt="2023-10-31T08:52:06.443" v="145" actId="20577"/>
          <ac:spMkLst>
            <pc:docMk/>
            <pc:sldMk cId="2088941459" sldId="268"/>
            <ac:spMk id="9" creationId="{306269FF-7F9F-EE4A-BC2E-DC0AB0B97F95}"/>
          </ac:spMkLst>
        </pc:spChg>
      </pc:sldChg>
      <pc:sldChg chg="modSp">
        <pc:chgData name="Naufal Zhafran Albaqi" userId="S::naufal.zhafran@ai.astra.co.id::b17bd00d-5357-4193-be2c-271df3555030" providerId="AD" clId="Web-{051BC9DF-5CCF-B2BD-007B-9FBE66CFC199}" dt="2023-10-31T08:50:56.284" v="137" actId="20577"/>
        <pc:sldMkLst>
          <pc:docMk/>
          <pc:sldMk cId="42919055" sldId="271"/>
        </pc:sldMkLst>
        <pc:spChg chg="mod">
          <ac:chgData name="Naufal Zhafran Albaqi" userId="S::naufal.zhafran@ai.astra.co.id::b17bd00d-5357-4193-be2c-271df3555030" providerId="AD" clId="Web-{051BC9DF-5CCF-B2BD-007B-9FBE66CFC199}" dt="2023-10-31T08:50:24.877" v="130" actId="20577"/>
          <ac:spMkLst>
            <pc:docMk/>
            <pc:sldMk cId="42919055" sldId="271"/>
            <ac:spMk id="15" creationId="{BE38D5C8-36DD-6F57-93ED-972912D67BDB}"/>
          </ac:spMkLst>
        </pc:spChg>
        <pc:spChg chg="mod">
          <ac:chgData name="Naufal Zhafran Albaqi" userId="S::naufal.zhafran@ai.astra.co.id::b17bd00d-5357-4193-be2c-271df3555030" providerId="AD" clId="Web-{051BC9DF-5CCF-B2BD-007B-9FBE66CFC199}" dt="2023-10-31T08:50:56.284" v="137" actId="20577"/>
          <ac:spMkLst>
            <pc:docMk/>
            <pc:sldMk cId="42919055" sldId="271"/>
            <ac:spMk id="19" creationId="{842922A5-17CE-1319-22B1-DDCCA5B32667}"/>
          </ac:spMkLst>
        </pc:spChg>
      </pc:sldChg>
      <pc:sldChg chg="modSp">
        <pc:chgData name="Naufal Zhafran Albaqi" userId="S::naufal.zhafran@ai.astra.co.id::b17bd00d-5357-4193-be2c-271df3555030" providerId="AD" clId="Web-{051BC9DF-5CCF-B2BD-007B-9FBE66CFC199}" dt="2023-10-31T08:53:50.869" v="163" actId="20577"/>
        <pc:sldMkLst>
          <pc:docMk/>
          <pc:sldMk cId="691332514" sldId="272"/>
        </pc:sldMkLst>
        <pc:spChg chg="mod">
          <ac:chgData name="Naufal Zhafran Albaqi" userId="S::naufal.zhafran@ai.astra.co.id::b17bd00d-5357-4193-be2c-271df3555030" providerId="AD" clId="Web-{051BC9DF-5CCF-B2BD-007B-9FBE66CFC199}" dt="2023-10-31T08:53:50.869" v="163" actId="20577"/>
          <ac:spMkLst>
            <pc:docMk/>
            <pc:sldMk cId="691332514" sldId="272"/>
            <ac:spMk id="9" creationId="{306269FF-7F9F-EE4A-BC2E-DC0AB0B97F95}"/>
          </ac:spMkLst>
        </pc:spChg>
        <pc:spChg chg="mod">
          <ac:chgData name="Naufal Zhafran Albaqi" userId="S::naufal.zhafran@ai.astra.co.id::b17bd00d-5357-4193-be2c-271df3555030" providerId="AD" clId="Web-{051BC9DF-5CCF-B2BD-007B-9FBE66CFC199}" dt="2023-10-31T08:53:16.086" v="155" actId="20577"/>
          <ac:spMkLst>
            <pc:docMk/>
            <pc:sldMk cId="691332514" sldId="272"/>
            <ac:spMk id="15" creationId="{BE38D5C8-36DD-6F57-93ED-972912D67BDB}"/>
          </ac:spMkLst>
        </pc:spChg>
      </pc:sldChg>
      <pc:sldChg chg="del">
        <pc:chgData name="Naufal Zhafran Albaqi" userId="S::naufal.zhafran@ai.astra.co.id::b17bd00d-5357-4193-be2c-271df3555030" providerId="AD" clId="Web-{051BC9DF-5CCF-B2BD-007B-9FBE66CFC199}" dt="2023-10-31T09:35:03.863" v="277"/>
        <pc:sldMkLst>
          <pc:docMk/>
          <pc:sldMk cId="2358096939" sldId="273"/>
        </pc:sldMkLst>
      </pc:sldChg>
      <pc:sldChg chg="modSp">
        <pc:chgData name="Naufal Zhafran Albaqi" userId="S::naufal.zhafran@ai.astra.co.id::b17bd00d-5357-4193-be2c-271df3555030" providerId="AD" clId="Web-{051BC9DF-5CCF-B2BD-007B-9FBE66CFC199}" dt="2023-10-31T08:47:34.824" v="45" actId="20577"/>
        <pc:sldMkLst>
          <pc:docMk/>
          <pc:sldMk cId="3140871355" sldId="274"/>
        </pc:sldMkLst>
        <pc:spChg chg="mod">
          <ac:chgData name="Naufal Zhafran Albaqi" userId="S::naufal.zhafran@ai.astra.co.id::b17bd00d-5357-4193-be2c-271df3555030" providerId="AD" clId="Web-{051BC9DF-5CCF-B2BD-007B-9FBE66CFC199}" dt="2023-10-31T08:47:34.824" v="45" actId="20577"/>
          <ac:spMkLst>
            <pc:docMk/>
            <pc:sldMk cId="3140871355" sldId="274"/>
            <ac:spMk id="12" creationId="{109F989E-9BBD-F6AD-18FC-A5F5501F1FBA}"/>
          </ac:spMkLst>
        </pc:spChg>
        <pc:spChg chg="mod">
          <ac:chgData name="Naufal Zhafran Albaqi" userId="S::naufal.zhafran@ai.astra.co.id::b17bd00d-5357-4193-be2c-271df3555030" providerId="AD" clId="Web-{051BC9DF-5CCF-B2BD-007B-9FBE66CFC199}" dt="2023-10-31T08:47:18.964" v="32" actId="20577"/>
          <ac:spMkLst>
            <pc:docMk/>
            <pc:sldMk cId="3140871355" sldId="274"/>
            <ac:spMk id="15" creationId="{BE38D5C8-36DD-6F57-93ED-972912D67BDB}"/>
          </ac:spMkLst>
        </pc:spChg>
      </pc:sldChg>
      <pc:sldChg chg="addSp delSp modSp">
        <pc:chgData name="Naufal Zhafran Albaqi" userId="S::naufal.zhafran@ai.astra.co.id::b17bd00d-5357-4193-be2c-271df3555030" providerId="AD" clId="Web-{051BC9DF-5CCF-B2BD-007B-9FBE66CFC199}" dt="2023-10-31T09:07:56.211" v="176"/>
        <pc:sldMkLst>
          <pc:docMk/>
          <pc:sldMk cId="2241173855" sldId="275"/>
        </pc:sldMkLst>
        <pc:spChg chg="mod">
          <ac:chgData name="Naufal Zhafran Albaqi" userId="S::naufal.zhafran@ai.astra.co.id::b17bd00d-5357-4193-be2c-271df3555030" providerId="AD" clId="Web-{051BC9DF-5CCF-B2BD-007B-9FBE66CFC199}" dt="2023-10-31T08:48:15.997" v="60" actId="20577"/>
          <ac:spMkLst>
            <pc:docMk/>
            <pc:sldMk cId="2241173855" sldId="275"/>
            <ac:spMk id="12" creationId="{109F989E-9BBD-F6AD-18FC-A5F5501F1FBA}"/>
          </ac:spMkLst>
        </pc:spChg>
        <pc:spChg chg="mod">
          <ac:chgData name="Naufal Zhafran Albaqi" userId="S::naufal.zhafran@ai.astra.co.id::b17bd00d-5357-4193-be2c-271df3555030" providerId="AD" clId="Web-{051BC9DF-5CCF-B2BD-007B-9FBE66CFC199}" dt="2023-10-31T08:48:04.731" v="53" actId="20577"/>
          <ac:spMkLst>
            <pc:docMk/>
            <pc:sldMk cId="2241173855" sldId="275"/>
            <ac:spMk id="15" creationId="{BE38D5C8-36DD-6F57-93ED-972912D67BDB}"/>
          </ac:spMkLst>
        </pc:spChg>
        <pc:spChg chg="mod">
          <ac:chgData name="Naufal Zhafran Albaqi" userId="S::naufal.zhafran@ai.astra.co.id::b17bd00d-5357-4193-be2c-271df3555030" providerId="AD" clId="Web-{051BC9DF-5CCF-B2BD-007B-9FBE66CFC199}" dt="2023-10-31T08:58:15.581" v="165" actId="20577"/>
          <ac:spMkLst>
            <pc:docMk/>
            <pc:sldMk cId="2241173855" sldId="275"/>
            <ac:spMk id="16" creationId="{6CE6946D-4C4B-F51B-5E20-0C7C51753E5F}"/>
          </ac:spMkLst>
        </pc:spChg>
        <pc:picChg chg="add mod">
          <ac:chgData name="Naufal Zhafran Albaqi" userId="S::naufal.zhafran@ai.astra.co.id::b17bd00d-5357-4193-be2c-271df3555030" providerId="AD" clId="Web-{051BC9DF-5CCF-B2BD-007B-9FBE66CFC199}" dt="2023-10-31T09:07:56.211" v="176"/>
          <ac:picMkLst>
            <pc:docMk/>
            <pc:sldMk cId="2241173855" sldId="275"/>
            <ac:picMk id="4" creationId="{C6626AA9-965C-83FB-1179-87AEBBB6CA20}"/>
          </ac:picMkLst>
        </pc:picChg>
        <pc:picChg chg="del">
          <ac:chgData name="Naufal Zhafran Albaqi" userId="S::naufal.zhafran@ai.astra.co.id::b17bd00d-5357-4193-be2c-271df3555030" providerId="AD" clId="Web-{051BC9DF-5CCF-B2BD-007B-9FBE66CFC199}" dt="2023-10-31T09:07:24.507" v="169"/>
          <ac:picMkLst>
            <pc:docMk/>
            <pc:sldMk cId="2241173855" sldId="275"/>
            <ac:picMk id="18" creationId="{FEFB1C53-F538-5E8F-6EB2-9090258A40C1}"/>
          </ac:picMkLst>
        </pc:picChg>
      </pc:sldChg>
      <pc:sldChg chg="modSp">
        <pc:chgData name="Naufal Zhafran Albaqi" userId="S::naufal.zhafran@ai.astra.co.id::b17bd00d-5357-4193-be2c-271df3555030" providerId="AD" clId="Web-{051BC9DF-5CCF-B2BD-007B-9FBE66CFC199}" dt="2023-10-31T08:48:41.967" v="82" actId="20577"/>
        <pc:sldMkLst>
          <pc:docMk/>
          <pc:sldMk cId="2346453404" sldId="276"/>
        </pc:sldMkLst>
        <pc:spChg chg="mod">
          <ac:chgData name="Naufal Zhafran Albaqi" userId="S::naufal.zhafran@ai.astra.co.id::b17bd00d-5357-4193-be2c-271df3555030" providerId="AD" clId="Web-{051BC9DF-5CCF-B2BD-007B-9FBE66CFC199}" dt="2023-10-31T08:48:41.967" v="82" actId="20577"/>
          <ac:spMkLst>
            <pc:docMk/>
            <pc:sldMk cId="2346453404" sldId="276"/>
            <ac:spMk id="9" creationId="{306269FF-7F9F-EE4A-BC2E-DC0AB0B97F95}"/>
          </ac:spMkLst>
        </pc:spChg>
        <pc:spChg chg="mod">
          <ac:chgData name="Naufal Zhafran Albaqi" userId="S::naufal.zhafran@ai.astra.co.id::b17bd00d-5357-4193-be2c-271df3555030" providerId="AD" clId="Web-{051BC9DF-5CCF-B2BD-007B-9FBE66CFC199}" dt="2023-10-31T08:48:31.935" v="71" actId="20577"/>
          <ac:spMkLst>
            <pc:docMk/>
            <pc:sldMk cId="2346453404" sldId="276"/>
            <ac:spMk id="15" creationId="{BE38D5C8-36DD-6F57-93ED-972912D67BDB}"/>
          </ac:spMkLst>
        </pc:spChg>
      </pc:sldChg>
      <pc:sldChg chg="addSp delSp modSp add ord replId">
        <pc:chgData name="Naufal Zhafran Albaqi" userId="S::naufal.zhafran@ai.astra.co.id::b17bd00d-5357-4193-be2c-271df3555030" providerId="AD" clId="Web-{051BC9DF-5CCF-B2BD-007B-9FBE66CFC199}" dt="2023-10-31T09:24:14.683" v="222" actId="1076"/>
        <pc:sldMkLst>
          <pc:docMk/>
          <pc:sldMk cId="2453167751" sldId="279"/>
        </pc:sldMkLst>
        <pc:spChg chg="del mod">
          <ac:chgData name="Naufal Zhafran Albaqi" userId="S::naufal.zhafran@ai.astra.co.id::b17bd00d-5357-4193-be2c-271df3555030" providerId="AD" clId="Web-{051BC9DF-5CCF-B2BD-007B-9FBE66CFC199}" dt="2023-10-31T09:19:58.971" v="181"/>
          <ac:spMkLst>
            <pc:docMk/>
            <pc:sldMk cId="2453167751" sldId="279"/>
            <ac:spMk id="11" creationId="{7D292F0F-F3C1-EB47-413C-5A4B26EE609C}"/>
          </ac:spMkLst>
        </pc:spChg>
        <pc:spChg chg="del">
          <ac:chgData name="Naufal Zhafran Albaqi" userId="S::naufal.zhafran@ai.astra.co.id::b17bd00d-5357-4193-be2c-271df3555030" providerId="AD" clId="Web-{051BC9DF-5CCF-B2BD-007B-9FBE66CFC199}" dt="2023-10-31T09:20:55.520" v="193"/>
          <ac:spMkLst>
            <pc:docMk/>
            <pc:sldMk cId="2453167751" sldId="279"/>
            <ac:spMk id="13" creationId="{2A988D56-80A1-F587-B1EE-9C31D8EDC5BE}"/>
          </ac:spMkLst>
        </pc:spChg>
        <pc:spChg chg="del">
          <ac:chgData name="Naufal Zhafran Albaqi" userId="S::naufal.zhafran@ai.astra.co.id::b17bd00d-5357-4193-be2c-271df3555030" providerId="AD" clId="Web-{051BC9DF-5CCF-B2BD-007B-9FBE66CFC199}" dt="2023-10-31T09:21:00.895" v="194"/>
          <ac:spMkLst>
            <pc:docMk/>
            <pc:sldMk cId="2453167751" sldId="279"/>
            <ac:spMk id="14" creationId="{27EB0D6C-0B06-6426-AEB0-20E0A57CCE53}"/>
          </ac:spMkLst>
        </pc:spChg>
        <pc:spChg chg="add mod">
          <ac:chgData name="Naufal Zhafran Albaqi" userId="S::naufal.zhafran@ai.astra.co.id::b17bd00d-5357-4193-be2c-271df3555030" providerId="AD" clId="Web-{051BC9DF-5CCF-B2BD-007B-9FBE66CFC199}" dt="2023-10-31T09:24:14.683" v="222" actId="1076"/>
          <ac:spMkLst>
            <pc:docMk/>
            <pc:sldMk cId="2453167751" sldId="279"/>
            <ac:spMk id="17" creationId="{A4DBD2F2-FF5D-0822-4504-36B48E870CF4}"/>
          </ac:spMkLst>
        </pc:spChg>
        <pc:picChg chg="del">
          <ac:chgData name="Naufal Zhafran Albaqi" userId="S::naufal.zhafran@ai.astra.co.id::b17bd00d-5357-4193-be2c-271df3555030" providerId="AD" clId="Web-{051BC9DF-5CCF-B2BD-007B-9FBE66CFC199}" dt="2023-10-31T09:19:51.018" v="178"/>
          <ac:picMkLst>
            <pc:docMk/>
            <pc:sldMk cId="2453167751" sldId="279"/>
            <ac:picMk id="4" creationId="{2C2A4BA5-1962-0827-AAC1-B47DFA0C23AC}"/>
          </ac:picMkLst>
        </pc:picChg>
        <pc:picChg chg="mod">
          <ac:chgData name="Naufal Zhafran Albaqi" userId="S::naufal.zhafran@ai.astra.co.id::b17bd00d-5357-4193-be2c-271df3555030" providerId="AD" clId="Web-{051BC9DF-5CCF-B2BD-007B-9FBE66CFC199}" dt="2023-10-31T09:20:26.363" v="188" actId="14100"/>
          <ac:picMkLst>
            <pc:docMk/>
            <pc:sldMk cId="2453167751" sldId="279"/>
            <ac:picMk id="6" creationId="{FC594D7B-4CD7-7B1E-169E-55B176CA7263}"/>
          </ac:picMkLst>
        </pc:picChg>
        <pc:picChg chg="del">
          <ac:chgData name="Naufal Zhafran Albaqi" userId="S::naufal.zhafran@ai.astra.co.id::b17bd00d-5357-4193-be2c-271df3555030" providerId="AD" clId="Web-{051BC9DF-5CCF-B2BD-007B-9FBE66CFC199}" dt="2023-10-31T09:19:59.065" v="182"/>
          <ac:picMkLst>
            <pc:docMk/>
            <pc:sldMk cId="2453167751" sldId="279"/>
            <ac:picMk id="7" creationId="{A3531E86-CEA2-B510-E2F5-FA81BDD2208E}"/>
          </ac:picMkLst>
        </pc:picChg>
        <pc:picChg chg="del">
          <ac:chgData name="Naufal Zhafran Albaqi" userId="S::naufal.zhafran@ai.astra.co.id::b17bd00d-5357-4193-be2c-271df3555030" providerId="AD" clId="Web-{051BC9DF-5CCF-B2BD-007B-9FBE66CFC199}" dt="2023-10-31T09:20:00.581" v="183"/>
          <ac:picMkLst>
            <pc:docMk/>
            <pc:sldMk cId="2453167751" sldId="279"/>
            <ac:picMk id="8" creationId="{31D05778-0799-EB0F-F5F8-00D434FC5FD9}"/>
          </ac:picMkLst>
        </pc:picChg>
        <pc:picChg chg="mod">
          <ac:chgData name="Naufal Zhafran Albaqi" userId="S::naufal.zhafran@ai.astra.co.id::b17bd00d-5357-4193-be2c-271df3555030" providerId="AD" clId="Web-{051BC9DF-5CCF-B2BD-007B-9FBE66CFC199}" dt="2023-10-31T09:20:47.176" v="192" actId="14100"/>
          <ac:picMkLst>
            <pc:docMk/>
            <pc:sldMk cId="2453167751" sldId="279"/>
            <ac:picMk id="9" creationId="{56F8AF4F-26E8-BF36-A467-EA65F739DA2F}"/>
          </ac:picMkLst>
        </pc:picChg>
        <pc:picChg chg="del">
          <ac:chgData name="Naufal Zhafran Albaqi" userId="S::naufal.zhafran@ai.astra.co.id::b17bd00d-5357-4193-be2c-271df3555030" providerId="AD" clId="Web-{051BC9DF-5CCF-B2BD-007B-9FBE66CFC199}" dt="2023-10-31T09:20:01.737" v="184"/>
          <ac:picMkLst>
            <pc:docMk/>
            <pc:sldMk cId="2453167751" sldId="279"/>
            <ac:picMk id="12" creationId="{41620953-3593-C384-B23D-10065DE7E4DA}"/>
          </ac:picMkLst>
        </pc:picChg>
        <pc:picChg chg="add mod">
          <ac:chgData name="Naufal Zhafran Albaqi" userId="S::naufal.zhafran@ai.astra.co.id::b17bd00d-5357-4193-be2c-271df3555030" providerId="AD" clId="Web-{051BC9DF-5CCF-B2BD-007B-9FBE66CFC199}" dt="2023-10-31T09:22:56.884" v="205" actId="1076"/>
          <ac:picMkLst>
            <pc:docMk/>
            <pc:sldMk cId="2453167751" sldId="279"/>
            <ac:picMk id="15" creationId="{12FCE42F-C61E-1067-CC1B-804EACE314F4}"/>
          </ac:picMkLst>
        </pc:picChg>
        <pc:picChg chg="add mod">
          <ac:chgData name="Naufal Zhafran Albaqi" userId="S::naufal.zhafran@ai.astra.co.id::b17bd00d-5357-4193-be2c-271df3555030" providerId="AD" clId="Web-{051BC9DF-5CCF-B2BD-007B-9FBE66CFC199}" dt="2023-10-31T09:23:45.026" v="215" actId="14100"/>
          <ac:picMkLst>
            <pc:docMk/>
            <pc:sldMk cId="2453167751" sldId="279"/>
            <ac:picMk id="19" creationId="{30B43981-6D57-2647-AD04-1FCAE7C55FF1}"/>
          </ac:picMkLst>
        </pc:picChg>
      </pc:sldChg>
      <pc:sldChg chg="addSp delSp modSp add replId">
        <pc:chgData name="Naufal Zhafran Albaqi" userId="S::naufal.zhafran@ai.astra.co.id::b17bd00d-5357-4193-be2c-271df3555030" providerId="AD" clId="Web-{051BC9DF-5CCF-B2BD-007B-9FBE66CFC199}" dt="2023-10-31T09:36:55.054" v="294" actId="14100"/>
        <pc:sldMkLst>
          <pc:docMk/>
          <pc:sldMk cId="3400592493" sldId="280"/>
        </pc:sldMkLst>
        <pc:spChg chg="del">
          <ac:chgData name="Naufal Zhafran Albaqi" userId="S::naufal.zhafran@ai.astra.co.id::b17bd00d-5357-4193-be2c-271df3555030" providerId="AD" clId="Web-{051BC9DF-5CCF-B2BD-007B-9FBE66CFC199}" dt="2023-10-31T09:24:27.715" v="224"/>
          <ac:spMkLst>
            <pc:docMk/>
            <pc:sldMk cId="3400592493" sldId="280"/>
            <ac:spMk id="3" creationId="{FFF331E5-9CED-9B48-26A4-77FD06765457}"/>
          </ac:spMkLst>
        </pc:spChg>
        <pc:spChg chg="mod">
          <ac:chgData name="Naufal Zhafran Albaqi" userId="S::naufal.zhafran@ai.astra.co.id::b17bd00d-5357-4193-be2c-271df3555030" providerId="AD" clId="Web-{051BC9DF-5CCF-B2BD-007B-9FBE66CFC199}" dt="2023-10-31T09:25:02.935" v="233" actId="1076"/>
          <ac:spMkLst>
            <pc:docMk/>
            <pc:sldMk cId="3400592493" sldId="280"/>
            <ac:spMk id="5" creationId="{99E9B3D0-BE62-DBED-229D-AA5A852F94ED}"/>
          </ac:spMkLst>
        </pc:spChg>
        <pc:spChg chg="add mod">
          <ac:chgData name="Naufal Zhafran Albaqi" userId="S::naufal.zhafran@ai.astra.co.id::b17bd00d-5357-4193-be2c-271df3555030" providerId="AD" clId="Web-{051BC9DF-5CCF-B2BD-007B-9FBE66CFC199}" dt="2023-10-31T09:30:33.806" v="255" actId="14100"/>
          <ac:spMkLst>
            <pc:docMk/>
            <pc:sldMk cId="3400592493" sldId="280"/>
            <ac:spMk id="12" creationId="{7F097968-49A7-856A-9C7F-3994F6401FA2}"/>
          </ac:spMkLst>
        </pc:spChg>
        <pc:spChg chg="add mod">
          <ac:chgData name="Naufal Zhafran Albaqi" userId="S::naufal.zhafran@ai.astra.co.id::b17bd00d-5357-4193-be2c-271df3555030" providerId="AD" clId="Web-{051BC9DF-5CCF-B2BD-007B-9FBE66CFC199}" dt="2023-10-31T09:31:03.026" v="258" actId="1076"/>
          <ac:spMkLst>
            <pc:docMk/>
            <pc:sldMk cId="3400592493" sldId="280"/>
            <ac:spMk id="14" creationId="{172F7E1F-B0DA-C412-548C-5A193F976E94}"/>
          </ac:spMkLst>
        </pc:spChg>
        <pc:spChg chg="add mod">
          <ac:chgData name="Naufal Zhafran Albaqi" userId="S::naufal.zhafran@ai.astra.co.id::b17bd00d-5357-4193-be2c-271df3555030" providerId="AD" clId="Web-{051BC9DF-5CCF-B2BD-007B-9FBE66CFC199}" dt="2023-10-31T09:35:24.567" v="279" actId="14100"/>
          <ac:spMkLst>
            <pc:docMk/>
            <pc:sldMk cId="3400592493" sldId="280"/>
            <ac:spMk id="16" creationId="{DA378086-CDEA-0DBC-7787-CA2BCEF38447}"/>
          </ac:spMkLst>
        </pc:spChg>
        <pc:spChg chg="del">
          <ac:chgData name="Naufal Zhafran Albaqi" userId="S::naufal.zhafran@ai.astra.co.id::b17bd00d-5357-4193-be2c-271df3555030" providerId="AD" clId="Web-{051BC9DF-5CCF-B2BD-007B-9FBE66CFC199}" dt="2023-10-31T09:33:10.796" v="259"/>
          <ac:spMkLst>
            <pc:docMk/>
            <pc:sldMk cId="3400592493" sldId="280"/>
            <ac:spMk id="17" creationId="{A4DBD2F2-FF5D-0822-4504-36B48E870CF4}"/>
          </ac:spMkLst>
        </pc:spChg>
        <pc:picChg chg="del mod">
          <ac:chgData name="Naufal Zhafran Albaqi" userId="S::naufal.zhafran@ai.astra.co.id::b17bd00d-5357-4193-be2c-271df3555030" providerId="AD" clId="Web-{051BC9DF-5CCF-B2BD-007B-9FBE66CFC199}" dt="2023-10-31T09:25:35.342" v="237"/>
          <ac:picMkLst>
            <pc:docMk/>
            <pc:sldMk cId="3400592493" sldId="280"/>
            <ac:picMk id="6" creationId="{FC594D7B-4CD7-7B1E-169E-55B176CA7263}"/>
          </ac:picMkLst>
        </pc:picChg>
        <pc:picChg chg="add mod">
          <ac:chgData name="Naufal Zhafran Albaqi" userId="S::naufal.zhafran@ai.astra.co.id::b17bd00d-5357-4193-be2c-271df3555030" providerId="AD" clId="Web-{051BC9DF-5CCF-B2BD-007B-9FBE66CFC199}" dt="2023-10-31T09:33:54.688" v="267" actId="1076"/>
          <ac:picMkLst>
            <pc:docMk/>
            <pc:sldMk cId="3400592493" sldId="280"/>
            <ac:picMk id="7" creationId="{5C4F910E-BA99-A570-A1C4-72185C2A6F47}"/>
          </ac:picMkLst>
        </pc:picChg>
        <pc:picChg chg="del mod">
          <ac:chgData name="Naufal Zhafran Albaqi" userId="S::naufal.zhafran@ai.astra.co.id::b17bd00d-5357-4193-be2c-271df3555030" providerId="AD" clId="Web-{051BC9DF-5CCF-B2BD-007B-9FBE66CFC199}" dt="2023-10-31T09:26:47.517" v="245"/>
          <ac:picMkLst>
            <pc:docMk/>
            <pc:sldMk cId="3400592493" sldId="280"/>
            <ac:picMk id="9" creationId="{56F8AF4F-26E8-BF36-A467-EA65F739DA2F}"/>
          </ac:picMkLst>
        </pc:picChg>
        <pc:picChg chg="add mod">
          <ac:chgData name="Naufal Zhafran Albaqi" userId="S::naufal.zhafran@ai.astra.co.id::b17bd00d-5357-4193-be2c-271df3555030" providerId="AD" clId="Web-{051BC9DF-5CCF-B2BD-007B-9FBE66CFC199}" dt="2023-10-31T09:27:41.550" v="251" actId="14100"/>
          <ac:picMkLst>
            <pc:docMk/>
            <pc:sldMk cId="3400592493" sldId="280"/>
            <ac:picMk id="10" creationId="{ACA69F6A-A35E-952C-A4B4-CAA29FB41731}"/>
          </ac:picMkLst>
        </pc:picChg>
        <pc:picChg chg="del mod">
          <ac:chgData name="Naufal Zhafran Albaqi" userId="S::naufal.zhafran@ai.astra.co.id::b17bd00d-5357-4193-be2c-271df3555030" providerId="AD" clId="Web-{051BC9DF-5CCF-B2BD-007B-9FBE66CFC199}" dt="2023-10-31T09:35:26.301" v="280"/>
          <ac:picMkLst>
            <pc:docMk/>
            <pc:sldMk cId="3400592493" sldId="280"/>
            <ac:picMk id="15" creationId="{12FCE42F-C61E-1067-CC1B-804EACE314F4}"/>
          </ac:picMkLst>
        </pc:picChg>
        <pc:picChg chg="del mod">
          <ac:chgData name="Naufal Zhafran Albaqi" userId="S::naufal.zhafran@ai.astra.co.id::b17bd00d-5357-4193-be2c-271df3555030" providerId="AD" clId="Web-{051BC9DF-5CCF-B2BD-007B-9FBE66CFC199}" dt="2023-10-31T09:36:02.162" v="287"/>
          <ac:picMkLst>
            <pc:docMk/>
            <pc:sldMk cId="3400592493" sldId="280"/>
            <ac:picMk id="19" creationId="{30B43981-6D57-2647-AD04-1FCAE7C55FF1}"/>
          </ac:picMkLst>
        </pc:picChg>
        <pc:picChg chg="add mod">
          <ac:chgData name="Naufal Zhafran Albaqi" userId="S::naufal.zhafran@ai.astra.co.id::b17bd00d-5357-4193-be2c-271df3555030" providerId="AD" clId="Web-{051BC9DF-5CCF-B2BD-007B-9FBE66CFC199}" dt="2023-10-31T09:36:55.054" v="294" actId="14100"/>
          <ac:picMkLst>
            <pc:docMk/>
            <pc:sldMk cId="3400592493" sldId="280"/>
            <ac:picMk id="20" creationId="{12571422-54F6-109E-AFA8-FF8363B2BAE1}"/>
          </ac:picMkLst>
        </pc:picChg>
        <pc:picChg chg="add mod">
          <ac:chgData name="Naufal Zhafran Albaqi" userId="S::naufal.zhafran@ai.astra.co.id::b17bd00d-5357-4193-be2c-271df3555030" providerId="AD" clId="Web-{051BC9DF-5CCF-B2BD-007B-9FBE66CFC199}" dt="2023-10-31T09:36:52.288" v="293" actId="14100"/>
          <ac:picMkLst>
            <pc:docMk/>
            <pc:sldMk cId="3400592493" sldId="280"/>
            <ac:picMk id="22" creationId="{01975917-5798-6C50-E5FF-7C4C4B18C110}"/>
          </ac:picMkLst>
        </pc:picChg>
      </pc:sldChg>
      <pc:sldChg chg="addSp delSp modSp add replId">
        <pc:chgData name="Naufal Zhafran Albaqi" userId="S::naufal.zhafran@ai.astra.co.id::b17bd00d-5357-4193-be2c-271df3555030" providerId="AD" clId="Web-{051BC9DF-5CCF-B2BD-007B-9FBE66CFC199}" dt="2023-10-31T09:57:13.629" v="376" actId="14100"/>
        <pc:sldMkLst>
          <pc:docMk/>
          <pc:sldMk cId="2960702339" sldId="281"/>
        </pc:sldMkLst>
        <pc:spChg chg="mod">
          <ac:chgData name="Naufal Zhafran Albaqi" userId="S::naufal.zhafran@ai.astra.co.id::b17bd00d-5357-4193-be2c-271df3555030" providerId="AD" clId="Web-{051BC9DF-5CCF-B2BD-007B-9FBE66CFC199}" dt="2023-10-31T09:41:02.266" v="344" actId="20577"/>
          <ac:spMkLst>
            <pc:docMk/>
            <pc:sldMk cId="2960702339" sldId="281"/>
            <ac:spMk id="5" creationId="{99E9B3D0-BE62-DBED-229D-AA5A852F94ED}"/>
          </ac:spMkLst>
        </pc:spChg>
        <pc:spChg chg="add mod">
          <ac:chgData name="Naufal Zhafran Albaqi" userId="S::naufal.zhafran@ai.astra.co.id::b17bd00d-5357-4193-be2c-271df3555030" providerId="AD" clId="Web-{051BC9DF-5CCF-B2BD-007B-9FBE66CFC199}" dt="2023-10-31T09:57:13.629" v="376" actId="14100"/>
          <ac:spMkLst>
            <pc:docMk/>
            <pc:sldMk cId="2960702339" sldId="281"/>
            <ac:spMk id="9" creationId="{5677D757-D759-3A2D-75CC-1BB7824EE6B6}"/>
          </ac:spMkLst>
        </pc:spChg>
        <pc:spChg chg="del">
          <ac:chgData name="Naufal Zhafran Albaqi" userId="S::naufal.zhafran@ai.astra.co.id::b17bd00d-5357-4193-be2c-271df3555030" providerId="AD" clId="Web-{051BC9DF-5CCF-B2BD-007B-9FBE66CFC199}" dt="2023-10-31T09:42:00.799" v="356"/>
          <ac:spMkLst>
            <pc:docMk/>
            <pc:sldMk cId="2960702339" sldId="281"/>
            <ac:spMk id="12" creationId="{7F097968-49A7-856A-9C7F-3994F6401FA2}"/>
          </ac:spMkLst>
        </pc:spChg>
        <pc:spChg chg="del">
          <ac:chgData name="Naufal Zhafran Albaqi" userId="S::naufal.zhafran@ai.astra.co.id::b17bd00d-5357-4193-be2c-271df3555030" providerId="AD" clId="Web-{051BC9DF-5CCF-B2BD-007B-9FBE66CFC199}" dt="2023-10-31T09:42:03.753" v="357"/>
          <ac:spMkLst>
            <pc:docMk/>
            <pc:sldMk cId="2960702339" sldId="281"/>
            <ac:spMk id="14" creationId="{172F7E1F-B0DA-C412-548C-5A193F976E94}"/>
          </ac:spMkLst>
        </pc:spChg>
        <pc:spChg chg="del">
          <ac:chgData name="Naufal Zhafran Albaqi" userId="S::naufal.zhafran@ai.astra.co.id::b17bd00d-5357-4193-be2c-271df3555030" providerId="AD" clId="Web-{051BC9DF-5CCF-B2BD-007B-9FBE66CFC199}" dt="2023-10-31T09:43:40.944" v="367"/>
          <ac:spMkLst>
            <pc:docMk/>
            <pc:sldMk cId="2960702339" sldId="281"/>
            <ac:spMk id="16" creationId="{DA378086-CDEA-0DBC-7787-CA2BCEF38447}"/>
          </ac:spMkLst>
        </pc:spChg>
        <pc:picChg chg="add mod">
          <ac:chgData name="Naufal Zhafran Albaqi" userId="S::naufal.zhafran@ai.astra.co.id::b17bd00d-5357-4193-be2c-271df3555030" providerId="AD" clId="Web-{051BC9DF-5CCF-B2BD-007B-9FBE66CFC199}" dt="2023-10-31T09:41:55.534" v="354" actId="14100"/>
          <ac:picMkLst>
            <pc:docMk/>
            <pc:sldMk cId="2960702339" sldId="281"/>
            <ac:picMk id="4" creationId="{DF2A0526-6908-CF10-F392-88F4D797D1FF}"/>
          </ac:picMkLst>
        </pc:picChg>
        <pc:picChg chg="del mod">
          <ac:chgData name="Naufal Zhafran Albaqi" userId="S::naufal.zhafran@ai.astra.co.id::b17bd00d-5357-4193-be2c-271df3555030" providerId="AD" clId="Web-{051BC9DF-5CCF-B2BD-007B-9FBE66CFC199}" dt="2023-10-31T09:41:18.704" v="350"/>
          <ac:picMkLst>
            <pc:docMk/>
            <pc:sldMk cId="2960702339" sldId="281"/>
            <ac:picMk id="7" creationId="{5C4F910E-BA99-A570-A1C4-72185C2A6F47}"/>
          </ac:picMkLst>
        </pc:picChg>
        <pc:picChg chg="add mod">
          <ac:chgData name="Naufal Zhafran Albaqi" userId="S::naufal.zhafran@ai.astra.co.id::b17bd00d-5357-4193-be2c-271df3555030" providerId="AD" clId="Web-{051BC9DF-5CCF-B2BD-007B-9FBE66CFC199}" dt="2023-10-31T09:43:32.849" v="366" actId="14100"/>
          <ac:picMkLst>
            <pc:docMk/>
            <pc:sldMk cId="2960702339" sldId="281"/>
            <ac:picMk id="8" creationId="{2BAF9253-9212-1829-A1C2-0576DFD080C5}"/>
          </ac:picMkLst>
        </pc:picChg>
        <pc:picChg chg="add del mod">
          <ac:chgData name="Naufal Zhafran Albaqi" userId="S::naufal.zhafran@ai.astra.co.id::b17bd00d-5357-4193-be2c-271df3555030" providerId="AD" clId="Web-{051BC9DF-5CCF-B2BD-007B-9FBE66CFC199}" dt="2023-10-31T09:41:59.331" v="355"/>
          <ac:picMkLst>
            <pc:docMk/>
            <pc:sldMk cId="2960702339" sldId="281"/>
            <ac:picMk id="10" creationId="{ACA69F6A-A35E-952C-A4B4-CAA29FB41731}"/>
          </ac:picMkLst>
        </pc:picChg>
      </pc:sldChg>
    </pc:docChg>
  </pc:docChgLst>
  <pc:docChgLst>
    <pc:chgData name="Naufal Zhafran Albaqi" userId="S::naufal.zhafran@ai.astra.co.id::b17bd00d-5357-4193-be2c-271df3555030" providerId="AD" clId="Web-{DB65D62C-859E-CCCE-1465-EE18F16E9177}"/>
    <pc:docChg chg="addSld delSld modSld sldOrd">
      <pc:chgData name="Naufal Zhafran Albaqi" userId="S::naufal.zhafran@ai.astra.co.id::b17bd00d-5357-4193-be2c-271df3555030" providerId="AD" clId="Web-{DB65D62C-859E-CCCE-1465-EE18F16E9177}" dt="2023-10-29T15:09:41.143" v="127"/>
      <pc:docMkLst>
        <pc:docMk/>
      </pc:docMkLst>
      <pc:sldChg chg="del">
        <pc:chgData name="Naufal Zhafran Albaqi" userId="S::naufal.zhafran@ai.astra.co.id::b17bd00d-5357-4193-be2c-271df3555030" providerId="AD" clId="Web-{DB65D62C-859E-CCCE-1465-EE18F16E9177}" dt="2023-10-29T14:53:07.672" v="99"/>
        <pc:sldMkLst>
          <pc:docMk/>
          <pc:sldMk cId="0" sldId="261"/>
        </pc:sldMkLst>
      </pc:sldChg>
      <pc:sldChg chg="addSp delSp modSp">
        <pc:chgData name="Naufal Zhafran Albaqi" userId="S::naufal.zhafran@ai.astra.co.id::b17bd00d-5357-4193-be2c-271df3555030" providerId="AD" clId="Web-{DB65D62C-859E-CCCE-1465-EE18F16E9177}" dt="2023-10-29T15:08:55.016" v="125"/>
        <pc:sldMkLst>
          <pc:docMk/>
          <pc:sldMk cId="3247107723" sldId="267"/>
        </pc:sldMkLst>
        <pc:spChg chg="add mod">
          <ac:chgData name="Naufal Zhafran Albaqi" userId="S::naufal.zhafran@ai.astra.co.id::b17bd00d-5357-4193-be2c-271df3555030" providerId="AD" clId="Web-{DB65D62C-859E-CCCE-1465-EE18F16E9177}" dt="2023-10-29T14:52:32.061" v="96" actId="1076"/>
          <ac:spMkLst>
            <pc:docMk/>
            <pc:sldMk cId="3247107723" sldId="267"/>
            <ac:spMk id="12" creationId="{109F989E-9BBD-F6AD-18FC-A5F5501F1FBA}"/>
          </ac:spMkLst>
        </pc:spChg>
        <pc:spChg chg="mod">
          <ac:chgData name="Naufal Zhafran Albaqi" userId="S::naufal.zhafran@ai.astra.co.id::b17bd00d-5357-4193-be2c-271df3555030" providerId="AD" clId="Web-{DB65D62C-859E-CCCE-1465-EE18F16E9177}" dt="2023-10-29T14:47:44.098" v="70" actId="20577"/>
          <ac:spMkLst>
            <pc:docMk/>
            <pc:sldMk cId="3247107723" sldId="267"/>
            <ac:spMk id="15" creationId="{BE38D5C8-36DD-6F57-93ED-972912D67BDB}"/>
          </ac:spMkLst>
        </pc:spChg>
        <pc:spChg chg="del">
          <ac:chgData name="Naufal Zhafran Albaqi" userId="S::naufal.zhafran@ai.astra.co.id::b17bd00d-5357-4193-be2c-271df3555030" providerId="AD" clId="Web-{DB65D62C-859E-CCCE-1465-EE18F16E9177}" dt="2023-10-29T14:52:18.170" v="92"/>
          <ac:spMkLst>
            <pc:docMk/>
            <pc:sldMk cId="3247107723" sldId="267"/>
            <ac:spMk id="19" creationId="{842922A5-17CE-1319-22B1-DDCCA5B32667}"/>
          </ac:spMkLst>
        </pc:spChg>
        <pc:picChg chg="del">
          <ac:chgData name="Naufal Zhafran Albaqi" userId="S::naufal.zhafran@ai.astra.co.id::b17bd00d-5357-4193-be2c-271df3555030" providerId="AD" clId="Web-{DB65D62C-859E-CCCE-1465-EE18F16E9177}" dt="2023-10-29T14:49:09.117" v="80"/>
          <ac:picMkLst>
            <pc:docMk/>
            <pc:sldMk cId="3247107723" sldId="267"/>
            <ac:picMk id="3" creationId="{6DB3B8F8-3ABD-6A91-7CF7-03210EA727C6}"/>
          </ac:picMkLst>
        </pc:picChg>
        <pc:picChg chg="add mod modCrop">
          <ac:chgData name="Naufal Zhafran Albaqi" userId="S::naufal.zhafran@ai.astra.co.id::b17bd00d-5357-4193-be2c-271df3555030" providerId="AD" clId="Web-{DB65D62C-859E-CCCE-1465-EE18F16E9177}" dt="2023-10-29T14:46:30.893" v="66" actId="14100"/>
          <ac:picMkLst>
            <pc:docMk/>
            <pc:sldMk cId="3247107723" sldId="267"/>
            <ac:picMk id="4" creationId="{AE4E42CA-8EBC-6875-CC20-C891AFDA68D6}"/>
          </ac:picMkLst>
        </pc:picChg>
        <pc:picChg chg="del">
          <ac:chgData name="Naufal Zhafran Albaqi" userId="S::naufal.zhafran@ai.astra.co.id::b17bd00d-5357-4193-be2c-271df3555030" providerId="AD" clId="Web-{DB65D62C-859E-CCCE-1465-EE18F16E9177}" dt="2023-10-29T14:52:26.514" v="95"/>
          <ac:picMkLst>
            <pc:docMk/>
            <pc:sldMk cId="3247107723" sldId="267"/>
            <ac:picMk id="5" creationId="{0D3F3897-6798-D4D7-7737-7113510E3166}"/>
          </ac:picMkLst>
        </pc:picChg>
        <pc:picChg chg="del">
          <ac:chgData name="Naufal Zhafran Albaqi" userId="S::naufal.zhafran@ai.astra.co.id::b17bd00d-5357-4193-be2c-271df3555030" providerId="AD" clId="Web-{DB65D62C-859E-CCCE-1465-EE18F16E9177}" dt="2023-10-29T14:44:53.405" v="55"/>
          <ac:picMkLst>
            <pc:docMk/>
            <pc:sldMk cId="3247107723" sldId="267"/>
            <ac:picMk id="6" creationId="{5864F60D-F4C1-A1A3-A68A-C0E8E0550371}"/>
          </ac:picMkLst>
        </pc:picChg>
        <pc:picChg chg="del">
          <ac:chgData name="Naufal Zhafran Albaqi" userId="S::naufal.zhafran@ai.astra.co.id::b17bd00d-5357-4193-be2c-271df3555030" providerId="AD" clId="Web-{DB65D62C-859E-CCCE-1465-EE18F16E9177}" dt="2023-10-29T14:46:34.158" v="67"/>
          <ac:picMkLst>
            <pc:docMk/>
            <pc:sldMk cId="3247107723" sldId="267"/>
            <ac:picMk id="7" creationId="{F67A9087-503E-189D-0863-121EB41DBFC2}"/>
          </ac:picMkLst>
        </pc:picChg>
        <pc:picChg chg="del">
          <ac:chgData name="Naufal Zhafran Albaqi" userId="S::naufal.zhafran@ai.astra.co.id::b17bd00d-5357-4193-be2c-271df3555030" providerId="AD" clId="Web-{DB65D62C-859E-CCCE-1465-EE18F16E9177}" dt="2023-10-29T14:52:25.311" v="94"/>
          <ac:picMkLst>
            <pc:docMk/>
            <pc:sldMk cId="3247107723" sldId="267"/>
            <ac:picMk id="8" creationId="{853B06A4-41F5-4D2E-4F13-1039159252A7}"/>
          </ac:picMkLst>
        </pc:picChg>
        <pc:picChg chg="add mod modCrop">
          <ac:chgData name="Naufal Zhafran Albaqi" userId="S::naufal.zhafran@ai.astra.co.id::b17bd00d-5357-4193-be2c-271df3555030" providerId="AD" clId="Web-{DB65D62C-859E-CCCE-1465-EE18F16E9177}" dt="2023-10-29T14:49:07.507" v="79" actId="14100"/>
          <ac:picMkLst>
            <pc:docMk/>
            <pc:sldMk cId="3247107723" sldId="267"/>
            <ac:picMk id="9" creationId="{206204B8-CF8A-7913-31E1-C4187F32DA6A}"/>
          </ac:picMkLst>
        </pc:picChg>
        <pc:picChg chg="add mod modCrop">
          <ac:chgData name="Naufal Zhafran Albaqi" userId="S::naufal.zhafran@ai.astra.co.id::b17bd00d-5357-4193-be2c-271df3555030" providerId="AD" clId="Web-{DB65D62C-859E-CCCE-1465-EE18F16E9177}" dt="2023-10-29T14:51:51.435" v="91" actId="14100"/>
          <ac:picMkLst>
            <pc:docMk/>
            <pc:sldMk cId="3247107723" sldId="267"/>
            <ac:picMk id="10" creationId="{EFFF6ACD-5FF0-E0D8-5EB5-D6209F97C20B}"/>
          </ac:picMkLst>
        </pc:picChg>
        <pc:picChg chg="add mod">
          <ac:chgData name="Naufal Zhafran Albaqi" userId="S::naufal.zhafran@ai.astra.co.id::b17bd00d-5357-4193-be2c-271df3555030" providerId="AD" clId="Web-{DB65D62C-859E-CCCE-1465-EE18F16E9177}" dt="2023-10-29T14:53:35.188" v="103" actId="14100"/>
          <ac:picMkLst>
            <pc:docMk/>
            <pc:sldMk cId="3247107723" sldId="267"/>
            <ac:picMk id="14" creationId="{840FAFB1-72F1-061C-41DE-3F06EF9BB7BC}"/>
          </ac:picMkLst>
        </pc:picChg>
        <pc:picChg chg="add mod">
          <ac:chgData name="Naufal Zhafran Albaqi" userId="S::naufal.zhafran@ai.astra.co.id::b17bd00d-5357-4193-be2c-271df3555030" providerId="AD" clId="Web-{DB65D62C-859E-CCCE-1465-EE18F16E9177}" dt="2023-10-29T15:06:58.122" v="116" actId="14100"/>
          <ac:picMkLst>
            <pc:docMk/>
            <pc:sldMk cId="3247107723" sldId="267"/>
            <ac:picMk id="17" creationId="{E000AA08-23A9-5A76-156E-38F641EC43F1}"/>
          </ac:picMkLst>
        </pc:picChg>
        <pc:picChg chg="add del mod">
          <ac:chgData name="Naufal Zhafran Albaqi" userId="S::naufal.zhafran@ai.astra.co.id::b17bd00d-5357-4193-be2c-271df3555030" providerId="AD" clId="Web-{DB65D62C-859E-CCCE-1465-EE18F16E9177}" dt="2023-10-29T15:06:08.370" v="114"/>
          <ac:picMkLst>
            <pc:docMk/>
            <pc:sldMk cId="3247107723" sldId="267"/>
            <ac:picMk id="20" creationId="{FCF4960B-79B4-B08A-49D2-0D570D05F9A9}"/>
          </ac:picMkLst>
        </pc:picChg>
        <pc:picChg chg="add mod modCrop">
          <ac:chgData name="Naufal Zhafran Albaqi" userId="S::naufal.zhafran@ai.astra.co.id::b17bd00d-5357-4193-be2c-271df3555030" providerId="AD" clId="Web-{DB65D62C-859E-CCCE-1465-EE18F16E9177}" dt="2023-10-29T15:08:55.016" v="125"/>
          <ac:picMkLst>
            <pc:docMk/>
            <pc:sldMk cId="3247107723" sldId="267"/>
            <ac:picMk id="21" creationId="{0C2EBCB3-8AA0-18B0-ED09-8477A35C717E}"/>
          </ac:picMkLst>
        </pc:picChg>
      </pc:sldChg>
      <pc:sldChg chg="add ord replId">
        <pc:chgData name="Naufal Zhafran Albaqi" userId="S::naufal.zhafran@ai.astra.co.id::b17bd00d-5357-4193-be2c-271df3555030" providerId="AD" clId="Web-{DB65D62C-859E-CCCE-1465-EE18F16E9177}" dt="2023-10-29T15:09:41.143" v="127"/>
        <pc:sldMkLst>
          <pc:docMk/>
          <pc:sldMk cId="691332514" sldId="27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[INTERNAL]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9C3C6-BDFF-4CE5-AB24-0C9E85F982FD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937BB-7D15-4F85-881B-522AA9A42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506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d-ID"/>
              <a:t>[INTERNAL]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0E3BB-D4D6-4DCF-820D-3C56F4E4BFE1}" type="datetimeFigureOut">
              <a:rPr lang="id-ID" smtClean="0"/>
              <a:pPr/>
              <a:t>30/11/2023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20913" y="685800"/>
            <a:ext cx="2416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A5A4-077A-43CF-AC50-F62A4497B6C8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41444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notifikasi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Booking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ECommerce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followup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customer</a:t>
            </a:r>
          </a:p>
          <a:p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notifikasi reschedule dari customer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8608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notifikasi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Booking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ECommerce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followup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customer</a:t>
            </a:r>
          </a:p>
          <a:p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notifikasi reschedule dari customer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7298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notifikasi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Booking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ECommerce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followup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customer</a:t>
            </a:r>
          </a:p>
          <a:p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notifikasi reschedule dari customer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384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notifikasi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Booking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ECommerce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followup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customer</a:t>
            </a:r>
          </a:p>
          <a:p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notifikasi reschedule dari customer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4044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notifikasi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Booking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ECommerce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followup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customer</a:t>
            </a:r>
          </a:p>
          <a:p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notifikasi reschedule dari customer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3547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notifikasi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Booking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ECommerce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followup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customer</a:t>
            </a:r>
          </a:p>
          <a:p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notifikasi reschedule dari customer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853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notifikasi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Booking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ECommerce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followup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customer</a:t>
            </a:r>
          </a:p>
          <a:p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notifikasi reschedule dari customer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5965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notifikasi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Booking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ECommerce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followup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customer</a:t>
            </a:r>
          </a:p>
          <a:p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notifikasi reschedule dari customer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6419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notifikasi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Booking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ECommerce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followup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customer</a:t>
            </a:r>
          </a:p>
          <a:p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notifikasi reschedule dari customer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823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notifikasi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Booking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ECommerce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followup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customer</a:t>
            </a:r>
          </a:p>
          <a:p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notifikasi reschedule dari customer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3276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notifikasi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Booking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ECommerce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followup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customer</a:t>
            </a:r>
          </a:p>
          <a:p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notifikasi reschedule dari customer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2267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notifikasi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Booking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ECommerce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followup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customer</a:t>
            </a:r>
          </a:p>
          <a:p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notifikasi reschedule dari customer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6705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notifikasi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Booking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ECommerce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followup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customer</a:t>
            </a:r>
          </a:p>
          <a:p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notifikasi reschedule dari customer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4334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notifikasi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Booking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ECommerce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followup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customer</a:t>
            </a:r>
          </a:p>
          <a:p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notifikasi reschedule dari customer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8932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notifikasi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Booking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ECommerce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followup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customer</a:t>
            </a:r>
          </a:p>
          <a:p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notifikasi reschedule dari customer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0707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notifikasi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Booking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ECommerce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followup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customer</a:t>
            </a:r>
          </a:p>
          <a:p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notifikasi reschedule dari customer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7386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notifikasi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Booking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ECommerce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followup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customer</a:t>
            </a:r>
          </a:p>
          <a:p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notifikasi reschedule dari customer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7023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notifikasi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Booking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ECommerce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followup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customer</a:t>
            </a:r>
          </a:p>
          <a:p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notifikasi reschedule dari customer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962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693" y="2348894"/>
            <a:ext cx="4529852" cy="16207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386" y="4284716"/>
            <a:ext cx="3730467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8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6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04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73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41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09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77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46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D8C4-95CF-484A-A511-2535C8FF02AB}" type="datetime1">
              <a:rPr lang="id-ID" smtClean="0"/>
              <a:t>30/11/2023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F224-7B13-42DE-A001-5887FDC9F20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7A94-4038-485E-92AD-2CC855EF961D}" type="datetime1">
              <a:rPr lang="id-ID" smtClean="0"/>
              <a:t>30/11/2023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F224-7B13-42DE-A001-5887FDC9F20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97773" y="404318"/>
            <a:ext cx="899309" cy="8600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9847" y="404318"/>
            <a:ext cx="2609106" cy="8600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C974-54F2-43E8-88F3-41A48F243C30}" type="datetime1">
              <a:rPr lang="id-ID" smtClean="0"/>
              <a:t>30/11/2023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F224-7B13-42DE-A001-5887FDC9F20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A16-8C9F-45B5-A891-7D375D3A457F}" type="datetime1">
              <a:rPr lang="id-ID" smtClean="0"/>
              <a:t>30/11/2023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F224-7B13-42DE-A001-5887FDC9F20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973" y="4858812"/>
            <a:ext cx="4529852" cy="1501751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973" y="3204787"/>
            <a:ext cx="4529852" cy="1654025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82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654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0482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7309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4137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096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7792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4619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38C5-2F4A-4BF7-B853-87F1BB37705D}" type="datetime1">
              <a:rPr lang="id-ID" smtClean="0"/>
              <a:t>30/11/2023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F224-7B13-42DE-A001-5887FDC9F20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9847" y="2352393"/>
            <a:ext cx="1754208" cy="6652862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2875" y="2352393"/>
            <a:ext cx="1754208" cy="6652862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1070-E4F2-4CC6-837B-499BFE9C5C23}" type="datetime1">
              <a:rPr lang="id-ID" smtClean="0"/>
              <a:t>30/11/2023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F224-7B13-42DE-A001-5887FDC9F20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462" y="302801"/>
            <a:ext cx="4796314" cy="126021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462" y="1692533"/>
            <a:ext cx="2354672" cy="705367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8275" indent="0">
              <a:buNone/>
              <a:defRPr sz="1600" b="1"/>
            </a:lvl2pPr>
            <a:lvl3pPr marL="736549" indent="0">
              <a:buNone/>
              <a:defRPr sz="1400" b="1"/>
            </a:lvl3pPr>
            <a:lvl4pPr marL="1104824" indent="0">
              <a:buNone/>
              <a:defRPr sz="1300" b="1"/>
            </a:lvl4pPr>
            <a:lvl5pPr marL="1473098" indent="0">
              <a:buNone/>
              <a:defRPr sz="1300" b="1"/>
            </a:lvl5pPr>
            <a:lvl6pPr marL="1841373" indent="0">
              <a:buNone/>
              <a:defRPr sz="1300" b="1"/>
            </a:lvl6pPr>
            <a:lvl7pPr marL="2209648" indent="0">
              <a:buNone/>
              <a:defRPr sz="1300" b="1"/>
            </a:lvl7pPr>
            <a:lvl8pPr marL="2577922" indent="0">
              <a:buNone/>
              <a:defRPr sz="1300" b="1"/>
            </a:lvl8pPr>
            <a:lvl9pPr marL="2946197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462" y="2397900"/>
            <a:ext cx="2354672" cy="4356478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07179" y="1692533"/>
            <a:ext cx="2355597" cy="705367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8275" indent="0">
              <a:buNone/>
              <a:defRPr sz="1600" b="1"/>
            </a:lvl2pPr>
            <a:lvl3pPr marL="736549" indent="0">
              <a:buNone/>
              <a:defRPr sz="1400" b="1"/>
            </a:lvl3pPr>
            <a:lvl4pPr marL="1104824" indent="0">
              <a:buNone/>
              <a:defRPr sz="1300" b="1"/>
            </a:lvl4pPr>
            <a:lvl5pPr marL="1473098" indent="0">
              <a:buNone/>
              <a:defRPr sz="1300" b="1"/>
            </a:lvl5pPr>
            <a:lvl6pPr marL="1841373" indent="0">
              <a:buNone/>
              <a:defRPr sz="1300" b="1"/>
            </a:lvl6pPr>
            <a:lvl7pPr marL="2209648" indent="0">
              <a:buNone/>
              <a:defRPr sz="1300" b="1"/>
            </a:lvl7pPr>
            <a:lvl8pPr marL="2577922" indent="0">
              <a:buNone/>
              <a:defRPr sz="1300" b="1"/>
            </a:lvl8pPr>
            <a:lvl9pPr marL="2946197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07179" y="2397900"/>
            <a:ext cx="2355597" cy="4356478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94DB-5552-41D9-B5A0-AFFD2197B6BF}" type="datetime1">
              <a:rPr lang="id-ID" smtClean="0"/>
              <a:t>30/11/2023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F224-7B13-42DE-A001-5887FDC9F20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833D-01DA-4C5E-BE81-FB074E273729}" type="datetime1">
              <a:rPr lang="id-ID" smtClean="0"/>
              <a:t>30/11/2023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F224-7B13-42DE-A001-5887FDC9F20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078593" y="166174"/>
            <a:ext cx="1243489" cy="40256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[INTERNAL]</a:t>
            </a:r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2593181" y="7281093"/>
            <a:ext cx="214314" cy="714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432371" y="741334"/>
            <a:ext cx="3357586" cy="1928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97824" y="7122557"/>
            <a:ext cx="1243489" cy="402567"/>
          </a:xfrm>
        </p:spPr>
        <p:txBody>
          <a:bodyPr/>
          <a:lstStyle>
            <a:lvl1pPr algn="ctr">
              <a:defRPr sz="600">
                <a:latin typeface="Frutiger 47LightCn" pitchFamily="34" charset="0"/>
              </a:defRPr>
            </a:lvl1pPr>
          </a:lstStyle>
          <a:p>
            <a:fld id="{227DF224-7B13-42DE-A001-5887FDC9F20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462" y="301051"/>
            <a:ext cx="1753283" cy="1281214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3584" y="301051"/>
            <a:ext cx="2979192" cy="6453329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6462" y="1582265"/>
            <a:ext cx="1753283" cy="5172115"/>
          </a:xfrm>
        </p:spPr>
        <p:txBody>
          <a:bodyPr/>
          <a:lstStyle>
            <a:lvl1pPr marL="0" indent="0">
              <a:buNone/>
              <a:defRPr sz="1100"/>
            </a:lvl1pPr>
            <a:lvl2pPr marL="368275" indent="0">
              <a:buNone/>
              <a:defRPr sz="1000"/>
            </a:lvl2pPr>
            <a:lvl3pPr marL="736549" indent="0">
              <a:buNone/>
              <a:defRPr sz="800"/>
            </a:lvl3pPr>
            <a:lvl4pPr marL="1104824" indent="0">
              <a:buNone/>
              <a:defRPr sz="700"/>
            </a:lvl4pPr>
            <a:lvl5pPr marL="1473098" indent="0">
              <a:buNone/>
              <a:defRPr sz="700"/>
            </a:lvl5pPr>
            <a:lvl6pPr marL="1841373" indent="0">
              <a:buNone/>
              <a:defRPr sz="700"/>
            </a:lvl6pPr>
            <a:lvl7pPr marL="2209648" indent="0">
              <a:buNone/>
              <a:defRPr sz="700"/>
            </a:lvl7pPr>
            <a:lvl8pPr marL="2577922" indent="0">
              <a:buNone/>
              <a:defRPr sz="700"/>
            </a:lvl8pPr>
            <a:lvl9pPr marL="2946197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CE9A-AEFD-4B69-95C4-879721975AEE}" type="datetime1">
              <a:rPr lang="id-ID" smtClean="0"/>
              <a:t>30/11/2023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F224-7B13-42DE-A001-5887FDC9F20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568" y="5292885"/>
            <a:ext cx="3197543" cy="62485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44568" y="675612"/>
            <a:ext cx="3197543" cy="4536758"/>
          </a:xfrm>
        </p:spPr>
        <p:txBody>
          <a:bodyPr/>
          <a:lstStyle>
            <a:lvl1pPr marL="0" indent="0">
              <a:buNone/>
              <a:defRPr sz="2600"/>
            </a:lvl1pPr>
            <a:lvl2pPr marL="368275" indent="0">
              <a:buNone/>
              <a:defRPr sz="2300"/>
            </a:lvl2pPr>
            <a:lvl3pPr marL="736549" indent="0">
              <a:buNone/>
              <a:defRPr sz="1900"/>
            </a:lvl3pPr>
            <a:lvl4pPr marL="1104824" indent="0">
              <a:buNone/>
              <a:defRPr sz="1600"/>
            </a:lvl4pPr>
            <a:lvl5pPr marL="1473098" indent="0">
              <a:buNone/>
              <a:defRPr sz="1600"/>
            </a:lvl5pPr>
            <a:lvl6pPr marL="1841373" indent="0">
              <a:buNone/>
              <a:defRPr sz="1600"/>
            </a:lvl6pPr>
            <a:lvl7pPr marL="2209648" indent="0">
              <a:buNone/>
              <a:defRPr sz="1600"/>
            </a:lvl7pPr>
            <a:lvl8pPr marL="2577922" indent="0">
              <a:buNone/>
              <a:defRPr sz="1600"/>
            </a:lvl8pPr>
            <a:lvl9pPr marL="2946197" indent="0">
              <a:buNone/>
              <a:defRPr sz="16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4568" y="5917740"/>
            <a:ext cx="3197543" cy="887397"/>
          </a:xfrm>
        </p:spPr>
        <p:txBody>
          <a:bodyPr/>
          <a:lstStyle>
            <a:lvl1pPr marL="0" indent="0">
              <a:buNone/>
              <a:defRPr sz="1100"/>
            </a:lvl1pPr>
            <a:lvl2pPr marL="368275" indent="0">
              <a:buNone/>
              <a:defRPr sz="1000"/>
            </a:lvl2pPr>
            <a:lvl3pPr marL="736549" indent="0">
              <a:buNone/>
              <a:defRPr sz="800"/>
            </a:lvl3pPr>
            <a:lvl4pPr marL="1104824" indent="0">
              <a:buNone/>
              <a:defRPr sz="700"/>
            </a:lvl4pPr>
            <a:lvl5pPr marL="1473098" indent="0">
              <a:buNone/>
              <a:defRPr sz="700"/>
            </a:lvl5pPr>
            <a:lvl6pPr marL="1841373" indent="0">
              <a:buNone/>
              <a:defRPr sz="700"/>
            </a:lvl6pPr>
            <a:lvl7pPr marL="2209648" indent="0">
              <a:buNone/>
              <a:defRPr sz="700"/>
            </a:lvl7pPr>
            <a:lvl8pPr marL="2577922" indent="0">
              <a:buNone/>
              <a:defRPr sz="700"/>
            </a:lvl8pPr>
            <a:lvl9pPr marL="2946197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2FA7-B36F-43F4-BB67-8AA7B6F0D12D}" type="datetime1">
              <a:rPr lang="id-ID" smtClean="0"/>
              <a:t>30/11/2023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F224-7B13-42DE-A001-5887FDC9F20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462" y="302801"/>
            <a:ext cx="4796314" cy="1260211"/>
          </a:xfrm>
          <a:prstGeom prst="rect">
            <a:avLst/>
          </a:prstGeom>
        </p:spPr>
        <p:txBody>
          <a:bodyPr vert="horz" lIns="73655" tIns="36827" rIns="73655" bIns="36827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462" y="1764296"/>
            <a:ext cx="4796314" cy="4990084"/>
          </a:xfrm>
          <a:prstGeom prst="rect">
            <a:avLst/>
          </a:prstGeom>
        </p:spPr>
        <p:txBody>
          <a:bodyPr vert="horz" lIns="73655" tIns="36827" rIns="73655" bIns="3682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6462" y="7008172"/>
            <a:ext cx="1243489" cy="402567"/>
          </a:xfrm>
          <a:prstGeom prst="rect">
            <a:avLst/>
          </a:prstGeom>
        </p:spPr>
        <p:txBody>
          <a:bodyPr vert="horz" lIns="73655" tIns="36827" rIns="73655" bIns="36827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91D82-7085-4E9F-BB2D-9A4312E0A405}" type="datetime1">
              <a:rPr lang="id-ID" smtClean="0"/>
              <a:t>30/11/2023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0823" y="7008172"/>
            <a:ext cx="1687592" cy="402567"/>
          </a:xfrm>
          <a:prstGeom prst="rect">
            <a:avLst/>
          </a:prstGeom>
        </p:spPr>
        <p:txBody>
          <a:bodyPr vert="horz" lIns="73655" tIns="36827" rIns="73655" bIns="36827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9287" y="7008172"/>
            <a:ext cx="1243489" cy="402567"/>
          </a:xfrm>
          <a:prstGeom prst="rect">
            <a:avLst/>
          </a:prstGeom>
        </p:spPr>
        <p:txBody>
          <a:bodyPr vert="horz" lIns="73655" tIns="36827" rIns="73655" bIns="36827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DF224-7B13-42DE-A001-5887FDC9F207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FC3A74-EBDB-F6B3-341F-975F5E32740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2355025" y="0"/>
            <a:ext cx="654050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736549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206" indent="-276206" algn="l" defTabSz="736549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8446" indent="-230172" algn="l" defTabSz="736549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20687" indent="-184137" algn="l" defTabSz="736549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8961" indent="-184137" algn="l" defTabSz="736549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7236" indent="-184137" algn="l" defTabSz="736549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510" indent="-184137" algn="l" defTabSz="736549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3785" indent="-184137" algn="l" defTabSz="736549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62060" indent="-184137" algn="l" defTabSz="736549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30334" indent="-184137" algn="l" defTabSz="736549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7365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8275" algn="l" defTabSz="7365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6549" algn="l" defTabSz="7365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04824" algn="l" defTabSz="7365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73098" algn="l" defTabSz="7365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41373" algn="l" defTabSz="7365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09648" algn="l" defTabSz="7365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7922" algn="l" defTabSz="7365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46197" algn="l" defTabSz="7365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8395" y="2988543"/>
            <a:ext cx="3980200" cy="7052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b="1">
                <a:latin typeface="Frutiger 47LightCn"/>
              </a:rPr>
              <a:t>Petunjuk </a:t>
            </a:r>
            <a:r>
              <a:rPr lang="en-US" b="1">
                <a:latin typeface="Frutiger 47LightCn"/>
              </a:rPr>
              <a:t>Plaksanaan Mekanisme Pengunaan OPL Regular pada MSA, THS dan TDMS</a:t>
            </a:r>
            <a:endParaRPr lang="en-US" b="1">
              <a:solidFill>
                <a:prstClr val="black"/>
              </a:solidFill>
              <a:latin typeface="Frutiger 47LightC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F224-7B13-42DE-A001-5887FDC9F207}" type="slidenum">
              <a:rPr lang="id-ID" dirty="0" smtClean="0"/>
              <a:pPr/>
              <a:t>0</a:t>
            </a:fld>
            <a:endParaRPr lang="id-ID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F224-7B13-42DE-A001-5887FDC9F207}" type="slidenum">
              <a:rPr lang="id-ID" smtClean="0"/>
              <a:pPr/>
              <a:t>9</a:t>
            </a:fld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9B3D0-BE62-DBED-229D-AA5A852F94ED}"/>
              </a:ext>
            </a:extLst>
          </p:cNvPr>
          <p:cNvSpPr txBox="1"/>
          <p:nvPr/>
        </p:nvSpPr>
        <p:spPr>
          <a:xfrm>
            <a:off x="328506" y="180693"/>
            <a:ext cx="49204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latin typeface="Segoe UI"/>
              </a:rPr>
              <a:t>3.    </a:t>
            </a:r>
            <a:r>
              <a:rPr lang="en-US" sz="900" err="1">
                <a:latin typeface="Segoe UI"/>
              </a:rPr>
              <a:t>Menuju</a:t>
            </a:r>
            <a:r>
              <a:rPr lang="en-US" sz="900">
                <a:latin typeface="Segoe UI"/>
              </a:rPr>
              <a:t> menu Decision Maker dan Contact Person </a:t>
            </a:r>
            <a:r>
              <a:rPr lang="en-US" sz="900" err="1">
                <a:latin typeface="Segoe UI"/>
              </a:rPr>
              <a:t>lengkapi</a:t>
            </a:r>
            <a:r>
              <a:rPr lang="en-US" sz="900">
                <a:latin typeface="Segoe UI"/>
              </a:rPr>
              <a:t> data, </a:t>
            </a:r>
            <a:r>
              <a:rPr lang="en-US" sz="900" b="1" i="1" err="1">
                <a:latin typeface="Segoe UI"/>
              </a:rPr>
              <a:t>Klik</a:t>
            </a:r>
            <a:r>
              <a:rPr lang="en-US" sz="900" b="1" i="1">
                <a:latin typeface="Segoe UI"/>
              </a:rPr>
              <a:t> Next</a:t>
            </a:r>
            <a:r>
              <a:rPr lang="en-US" sz="900">
                <a:latin typeface="Segoe UI"/>
              </a:rPr>
              <a:t>   </a:t>
            </a:r>
            <a:endParaRPr lang="en-US" sz="900">
              <a:latin typeface="Segoe UI"/>
              <a:cs typeface="Segoe UI"/>
            </a:endParaRPr>
          </a:p>
          <a:p>
            <a:pPr marL="228600" indent="-228600">
              <a:buAutoNum type="arabicPeriod"/>
            </a:pPr>
            <a:endParaRPr lang="en-US" sz="900" b="1">
              <a:latin typeface="Segoe UI"/>
              <a:ea typeface="Calibri"/>
              <a:cs typeface="Segoe UI"/>
            </a:endParaRPr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AB842040-784B-8F77-CA6D-8C03637DB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11" y="461009"/>
            <a:ext cx="1646850" cy="294714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9592C1-3533-DBEB-6B5A-B618D624B8D0}"/>
              </a:ext>
            </a:extLst>
          </p:cNvPr>
          <p:cNvSpPr/>
          <p:nvPr/>
        </p:nvSpPr>
        <p:spPr>
          <a:xfrm>
            <a:off x="674910" y="3230651"/>
            <a:ext cx="759323" cy="17242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A164E921-82B5-FB32-8997-920D6EB74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974" y="461019"/>
            <a:ext cx="1782379" cy="29471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8F3B685-3A0E-D96A-6731-C67B9C4EFB48}"/>
              </a:ext>
            </a:extLst>
          </p:cNvPr>
          <p:cNvSpPr/>
          <p:nvPr/>
        </p:nvSpPr>
        <p:spPr>
          <a:xfrm>
            <a:off x="3069445" y="3209396"/>
            <a:ext cx="858934" cy="16530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FB2EFC-3FFD-FB47-6147-8E6BEBB30B38}"/>
              </a:ext>
            </a:extLst>
          </p:cNvPr>
          <p:cNvSpPr txBox="1"/>
          <p:nvPr/>
        </p:nvSpPr>
        <p:spPr>
          <a:xfrm>
            <a:off x="328888" y="3500564"/>
            <a:ext cx="49204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latin typeface="Segoe UI"/>
              </a:rPr>
              <a:t>4.    </a:t>
            </a:r>
            <a:r>
              <a:rPr lang="en-US" sz="900" err="1">
                <a:latin typeface="Segoe UI"/>
              </a:rPr>
              <a:t>Menuju</a:t>
            </a:r>
            <a:r>
              <a:rPr lang="en-US" sz="900">
                <a:latin typeface="Segoe UI"/>
              </a:rPr>
              <a:t> menu Symptom dan Kode Voucher </a:t>
            </a:r>
            <a:r>
              <a:rPr lang="en-US" sz="900" err="1">
                <a:latin typeface="Segoe UI"/>
              </a:rPr>
              <a:t>lengkapi</a:t>
            </a:r>
            <a:r>
              <a:rPr lang="en-US" sz="900">
                <a:latin typeface="Segoe UI"/>
              </a:rPr>
              <a:t> data, </a:t>
            </a:r>
            <a:r>
              <a:rPr lang="en-US" sz="900" b="1" i="1" err="1">
                <a:latin typeface="Segoe UI"/>
              </a:rPr>
              <a:t>Klik</a:t>
            </a:r>
            <a:r>
              <a:rPr lang="en-US" sz="900" b="1" i="1">
                <a:latin typeface="Segoe UI"/>
              </a:rPr>
              <a:t> Next</a:t>
            </a:r>
            <a:r>
              <a:rPr lang="en-US" sz="900">
                <a:latin typeface="Segoe UI"/>
              </a:rPr>
              <a:t>   </a:t>
            </a:r>
            <a:endParaRPr lang="en-US" sz="900">
              <a:latin typeface="Segoe UI"/>
              <a:cs typeface="Segoe UI"/>
            </a:endParaRPr>
          </a:p>
          <a:p>
            <a:pPr marL="228600" indent="-228600">
              <a:buAutoNum type="arabicPeriod"/>
            </a:pPr>
            <a:endParaRPr lang="en-US" sz="900" b="1">
              <a:latin typeface="Segoe UI"/>
              <a:ea typeface="Calibri"/>
              <a:cs typeface="Segoe UI"/>
            </a:endParaRPr>
          </a:p>
        </p:txBody>
      </p:sp>
      <p:pic>
        <p:nvPicPr>
          <p:cNvPr id="17" name="Picture 16" descr="A screenshot of a phone&#10;&#10;Description automatically generated">
            <a:extLst>
              <a:ext uri="{FF2B5EF4-FFF2-40B4-BE49-F238E27FC236}">
                <a16:creationId xmlns:a16="http://schemas.microsoft.com/office/drawing/2014/main" id="{3C5BF401-2A7A-44CF-DDBE-7363C6451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111" y="3873223"/>
            <a:ext cx="1671840" cy="272643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1C7A208-F808-1802-53F6-38F8A4313201}"/>
              </a:ext>
            </a:extLst>
          </p:cNvPr>
          <p:cNvSpPr/>
          <p:nvPr/>
        </p:nvSpPr>
        <p:spPr>
          <a:xfrm>
            <a:off x="637547" y="6394272"/>
            <a:ext cx="1620254" cy="20090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1FF09C51-62BC-7DA9-2B22-40160CBB49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3248" y="3873222"/>
            <a:ext cx="1794908" cy="272643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716F73F-6882-7E56-3F95-B5CE78339C7F}"/>
              </a:ext>
            </a:extLst>
          </p:cNvPr>
          <p:cNvSpPr/>
          <p:nvPr/>
        </p:nvSpPr>
        <p:spPr>
          <a:xfrm>
            <a:off x="3039377" y="6422779"/>
            <a:ext cx="1769672" cy="17242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35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F224-7B13-42DE-A001-5887FDC9F207}" type="slidenum">
              <a:rPr lang="id-ID" smtClean="0"/>
              <a:pPr/>
              <a:t>10</a:t>
            </a:fld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9B3D0-BE62-DBED-229D-AA5A852F94ED}"/>
              </a:ext>
            </a:extLst>
          </p:cNvPr>
          <p:cNvSpPr txBox="1"/>
          <p:nvPr/>
        </p:nvSpPr>
        <p:spPr>
          <a:xfrm>
            <a:off x="328506" y="180693"/>
            <a:ext cx="4920431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latin typeface="Segoe UI"/>
              </a:rPr>
              <a:t>5.    </a:t>
            </a:r>
            <a:r>
              <a:rPr lang="en-US" sz="900" err="1">
                <a:latin typeface="Segoe UI"/>
              </a:rPr>
              <a:t>Menuju</a:t>
            </a:r>
            <a:r>
              <a:rPr lang="en-US" sz="900">
                <a:latin typeface="Segoe UI"/>
              </a:rPr>
              <a:t> menu Operation </a:t>
            </a:r>
            <a:r>
              <a:rPr lang="en-US" sz="900" err="1">
                <a:latin typeface="Segoe UI"/>
              </a:rPr>
              <a:t>Centang</a:t>
            </a:r>
            <a:r>
              <a:rPr lang="en-US" sz="900">
                <a:latin typeface="Segoe UI"/>
              </a:rPr>
              <a:t> pada Radio Button OPL</a:t>
            </a:r>
            <a:endParaRPr lang="en-US" sz="900">
              <a:latin typeface="Segoe UI"/>
              <a:ea typeface="Calibri"/>
              <a:cs typeface="Segoe U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FB2EFC-3FFD-FB47-6147-8E6BEBB30B38}"/>
              </a:ext>
            </a:extLst>
          </p:cNvPr>
          <p:cNvSpPr txBox="1"/>
          <p:nvPr/>
        </p:nvSpPr>
        <p:spPr>
          <a:xfrm>
            <a:off x="328888" y="3500564"/>
            <a:ext cx="49204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latin typeface="Segoe UI"/>
              </a:rPr>
              <a:t>6.    </a:t>
            </a:r>
            <a:r>
              <a:rPr lang="en-US" sz="900" err="1">
                <a:latin typeface="Segoe UI"/>
              </a:rPr>
              <a:t>Pilih</a:t>
            </a:r>
            <a:r>
              <a:rPr lang="en-US" sz="900" dirty="0">
                <a:latin typeface="Segoe UI"/>
              </a:rPr>
              <a:t> Description </a:t>
            </a:r>
            <a:r>
              <a:rPr lang="en-US" sz="900" err="1">
                <a:latin typeface="Segoe UI"/>
              </a:rPr>
              <a:t>berdasarkan</a:t>
            </a:r>
            <a:r>
              <a:rPr lang="en-US" sz="900" dirty="0">
                <a:latin typeface="Segoe UI"/>
              </a:rPr>
              <a:t> list yang </a:t>
            </a:r>
            <a:r>
              <a:rPr lang="en-US" sz="900" err="1">
                <a:latin typeface="Segoe UI"/>
              </a:rPr>
              <a:t>ada</a:t>
            </a:r>
            <a:r>
              <a:rPr lang="en-US" sz="900" dirty="0">
                <a:latin typeface="Segoe UI"/>
              </a:rPr>
              <a:t>, </a:t>
            </a:r>
            <a:r>
              <a:rPr lang="en-US" sz="900" err="1">
                <a:latin typeface="Segoe UI"/>
              </a:rPr>
              <a:t>Lengkapi</a:t>
            </a:r>
            <a:r>
              <a:rPr lang="en-US" sz="900" dirty="0">
                <a:latin typeface="Segoe UI"/>
              </a:rPr>
              <a:t> data yang lain, </a:t>
            </a:r>
            <a:r>
              <a:rPr lang="en-US" sz="900" b="1" i="1" err="1">
                <a:latin typeface="Segoe UI"/>
              </a:rPr>
              <a:t>Klik</a:t>
            </a:r>
            <a:r>
              <a:rPr lang="en-US" sz="900" b="1" i="1" dirty="0">
                <a:latin typeface="Segoe UI"/>
              </a:rPr>
              <a:t> save</a:t>
            </a:r>
            <a:r>
              <a:rPr lang="en-US" sz="900" dirty="0">
                <a:latin typeface="Segoe UI"/>
              </a:rPr>
              <a:t> </a:t>
            </a:r>
            <a:endParaRPr lang="en-US" sz="900" dirty="0">
              <a:latin typeface="Segoe UI"/>
              <a:cs typeface="Segoe UI"/>
            </a:endParaRPr>
          </a:p>
          <a:p>
            <a:pPr marL="228600" indent="-228600">
              <a:buAutoNum type="arabicPeriod"/>
            </a:pPr>
            <a:endParaRPr lang="en-US" sz="900" b="1">
              <a:latin typeface="Segoe UI"/>
              <a:ea typeface="Calibri"/>
              <a:cs typeface="Segoe UI"/>
            </a:endParaRPr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EB321A7B-38FF-E669-F1D3-28B150932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66" y="461009"/>
            <a:ext cx="1780543" cy="2918668"/>
          </a:xfrm>
          <a:prstGeom prst="rect">
            <a:avLst/>
          </a:prstGeom>
        </p:spPr>
      </p:pic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E4C5C3F2-C3CD-61B2-C01B-A2505F70E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677" y="461009"/>
            <a:ext cx="1801497" cy="291866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716F73F-6882-7E56-3F95-B5CE78339C7F}"/>
              </a:ext>
            </a:extLst>
          </p:cNvPr>
          <p:cNvSpPr/>
          <p:nvPr/>
        </p:nvSpPr>
        <p:spPr>
          <a:xfrm>
            <a:off x="3472726" y="2648018"/>
            <a:ext cx="609905" cy="17954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A6F12D30-E995-1B6D-E95A-EC3AFA298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887" y="3797801"/>
            <a:ext cx="1756249" cy="307530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1C7A208-F808-1802-53F6-38F8A4313201}"/>
              </a:ext>
            </a:extLst>
          </p:cNvPr>
          <p:cNvSpPr/>
          <p:nvPr/>
        </p:nvSpPr>
        <p:spPr>
          <a:xfrm>
            <a:off x="815148" y="4880003"/>
            <a:ext cx="1342764" cy="32193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040C122A-6F11-FF4B-2740-A5041E03E7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2912" y="3795026"/>
            <a:ext cx="1795515" cy="30539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EB9F463-206B-F797-4EE6-4EB804910892}"/>
              </a:ext>
            </a:extLst>
          </p:cNvPr>
          <p:cNvSpPr/>
          <p:nvPr/>
        </p:nvSpPr>
        <p:spPr>
          <a:xfrm>
            <a:off x="3074599" y="6650326"/>
            <a:ext cx="1684290" cy="15818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861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F224-7B13-42DE-A001-5887FDC9F207}" type="slidenum">
              <a:rPr lang="id-ID" smtClean="0"/>
              <a:pPr/>
              <a:t>11</a:t>
            </a:fld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9B3D0-BE62-DBED-229D-AA5A852F94ED}"/>
              </a:ext>
            </a:extLst>
          </p:cNvPr>
          <p:cNvSpPr txBox="1"/>
          <p:nvPr/>
        </p:nvSpPr>
        <p:spPr>
          <a:xfrm>
            <a:off x="328506" y="180693"/>
            <a:ext cx="4920431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latin typeface="Segoe UI"/>
              </a:rPr>
              <a:t>7.    </a:t>
            </a:r>
            <a:r>
              <a:rPr lang="en-US" sz="900" err="1">
                <a:latin typeface="Segoe UI"/>
              </a:rPr>
              <a:t>Menuju</a:t>
            </a:r>
            <a:r>
              <a:rPr lang="en-US" sz="900" dirty="0">
                <a:latin typeface="Segoe UI"/>
              </a:rPr>
              <a:t> menu PKB Info dan  WAC, </a:t>
            </a:r>
            <a:r>
              <a:rPr lang="en-US" sz="900" err="1">
                <a:latin typeface="Segoe UI"/>
              </a:rPr>
              <a:t>Lengkapi</a:t>
            </a:r>
            <a:r>
              <a:rPr lang="en-US" sz="900" dirty="0">
                <a:latin typeface="Segoe UI"/>
              </a:rPr>
              <a:t> data </a:t>
            </a:r>
            <a:r>
              <a:rPr lang="en-US" sz="900" err="1">
                <a:latin typeface="Segoe UI"/>
              </a:rPr>
              <a:t>kemudian</a:t>
            </a:r>
            <a:r>
              <a:rPr lang="en-US" sz="900" dirty="0">
                <a:latin typeface="Segoe UI"/>
              </a:rPr>
              <a:t> </a:t>
            </a:r>
            <a:r>
              <a:rPr lang="en-US" sz="900" b="1" i="1" err="1">
                <a:latin typeface="Segoe UI"/>
              </a:rPr>
              <a:t>klik</a:t>
            </a:r>
            <a:r>
              <a:rPr lang="en-US" sz="900" b="1" i="1" dirty="0">
                <a:latin typeface="Segoe UI"/>
              </a:rPr>
              <a:t> Next </a:t>
            </a:r>
            <a:endParaRPr lang="en-US" sz="900" dirty="0">
              <a:latin typeface="Segoe UI"/>
              <a:ea typeface="Calibri"/>
              <a:cs typeface="Segoe U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FB2EFC-3FFD-FB47-6147-8E6BEBB30B38}"/>
              </a:ext>
            </a:extLst>
          </p:cNvPr>
          <p:cNvSpPr txBox="1"/>
          <p:nvPr/>
        </p:nvSpPr>
        <p:spPr>
          <a:xfrm>
            <a:off x="328888" y="3500564"/>
            <a:ext cx="49204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latin typeface="Segoe UI"/>
              </a:rPr>
              <a:t>8.    </a:t>
            </a:r>
            <a:r>
              <a:rPr lang="en-US" sz="900" dirty="0" err="1">
                <a:latin typeface="Segoe UI"/>
              </a:rPr>
              <a:t>Melakukan</a:t>
            </a:r>
            <a:r>
              <a:rPr lang="en-US" sz="900" dirty="0">
                <a:latin typeface="Segoe UI"/>
              </a:rPr>
              <a:t> Release PKB </a:t>
            </a:r>
            <a:endParaRPr lang="en-US" sz="900" dirty="0">
              <a:latin typeface="Segoe UI"/>
              <a:cs typeface="Segoe UI"/>
            </a:endParaRPr>
          </a:p>
          <a:p>
            <a:pPr marL="228600" indent="-228600">
              <a:buAutoNum type="arabicPeriod"/>
            </a:pPr>
            <a:endParaRPr lang="en-US" sz="900" b="1">
              <a:latin typeface="Segoe UI"/>
              <a:ea typeface="Calibri"/>
              <a:cs typeface="Segoe UI"/>
            </a:endParaRPr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38B25B70-B748-359D-EDEC-19E3B62C9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21" y="461009"/>
            <a:ext cx="1758096" cy="291154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E43343C-401C-242C-E1E7-E16A5A8C2F9F}"/>
              </a:ext>
            </a:extLst>
          </p:cNvPr>
          <p:cNvSpPr/>
          <p:nvPr/>
        </p:nvSpPr>
        <p:spPr>
          <a:xfrm>
            <a:off x="638266" y="3117269"/>
            <a:ext cx="1698520" cy="19378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5C1383C0-5501-47D9-E105-55957B24D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113" y="461074"/>
            <a:ext cx="1797134" cy="29115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B9A86F8-E50C-26DA-3B92-8D56F4750532}"/>
              </a:ext>
            </a:extLst>
          </p:cNvPr>
          <p:cNvSpPr/>
          <p:nvPr/>
        </p:nvSpPr>
        <p:spPr>
          <a:xfrm>
            <a:off x="3032930" y="3152884"/>
            <a:ext cx="1698520" cy="19378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4DC9A680-8F36-28CD-79C3-C37F85D3A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41" y="3773699"/>
            <a:ext cx="1696951" cy="306818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131489C-377E-C429-290D-2083970C3351}"/>
              </a:ext>
            </a:extLst>
          </p:cNvPr>
          <p:cNvSpPr/>
          <p:nvPr/>
        </p:nvSpPr>
        <p:spPr>
          <a:xfrm>
            <a:off x="666825" y="6650485"/>
            <a:ext cx="823359" cy="15818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52A28889-AB3A-DD3D-95FD-E531024EB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1342" y="3775103"/>
            <a:ext cx="1798807" cy="306818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1580C7-2F5E-E2B7-EFE1-726487C438D6}"/>
              </a:ext>
            </a:extLst>
          </p:cNvPr>
          <p:cNvSpPr/>
          <p:nvPr/>
        </p:nvSpPr>
        <p:spPr>
          <a:xfrm>
            <a:off x="3501962" y="5577131"/>
            <a:ext cx="823359" cy="15818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732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F224-7B13-42DE-A001-5887FDC9F207}" type="slidenum">
              <a:rPr lang="id-ID" smtClean="0"/>
              <a:pPr/>
              <a:t>12</a:t>
            </a:fld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9B3D0-BE62-DBED-229D-AA5A852F94ED}"/>
              </a:ext>
            </a:extLst>
          </p:cNvPr>
          <p:cNvSpPr txBox="1"/>
          <p:nvPr/>
        </p:nvSpPr>
        <p:spPr>
          <a:xfrm>
            <a:off x="328506" y="180693"/>
            <a:ext cx="4920431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latin typeface="Segoe UI"/>
              </a:rPr>
              <a:t>9.    </a:t>
            </a:r>
            <a:r>
              <a:rPr lang="en-US" sz="900" dirty="0" err="1">
                <a:latin typeface="Segoe UI"/>
              </a:rPr>
              <a:t>Klik</a:t>
            </a:r>
            <a:r>
              <a:rPr lang="en-US" sz="900" dirty="0">
                <a:latin typeface="Segoe UI"/>
              </a:rPr>
              <a:t> PKB, </a:t>
            </a:r>
            <a:r>
              <a:rPr lang="en-US" sz="900" dirty="0" err="1">
                <a:latin typeface="Segoe UI"/>
              </a:rPr>
              <a:t>pilih</a:t>
            </a:r>
            <a:r>
              <a:rPr lang="en-US" sz="900" dirty="0">
                <a:latin typeface="Segoe UI"/>
              </a:rPr>
              <a:t> </a:t>
            </a:r>
            <a:r>
              <a:rPr lang="en-US" sz="900" b="1" i="1" dirty="0">
                <a:latin typeface="Segoe UI"/>
              </a:rPr>
              <a:t>Create OPL</a:t>
            </a:r>
            <a:endParaRPr lang="en-US" sz="900" b="1" i="1" dirty="0">
              <a:latin typeface="Segoe UI"/>
              <a:ea typeface="Calibri"/>
              <a:cs typeface="Segoe U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FB2EFC-3FFD-FB47-6147-8E6BEBB30B38}"/>
              </a:ext>
            </a:extLst>
          </p:cNvPr>
          <p:cNvSpPr txBox="1"/>
          <p:nvPr/>
        </p:nvSpPr>
        <p:spPr>
          <a:xfrm>
            <a:off x="328888" y="3500564"/>
            <a:ext cx="49204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latin typeface="Segoe UI"/>
              </a:rPr>
              <a:t>10.  </a:t>
            </a:r>
            <a:r>
              <a:rPr lang="en-US" sz="900" dirty="0" err="1">
                <a:latin typeface="Segoe UI"/>
              </a:rPr>
              <a:t>Pilih</a:t>
            </a:r>
            <a:r>
              <a:rPr lang="en-US" sz="900" dirty="0">
                <a:latin typeface="Segoe UI"/>
              </a:rPr>
              <a:t> OPL Info , dan OPL Type Regular </a:t>
            </a:r>
            <a:endParaRPr lang="en-US" sz="900" dirty="0">
              <a:latin typeface="Segoe UI"/>
              <a:cs typeface="Segoe UI"/>
            </a:endParaRPr>
          </a:p>
          <a:p>
            <a:pPr marL="228600" indent="-228600">
              <a:buAutoNum type="arabicPeriod"/>
            </a:pPr>
            <a:endParaRPr lang="en-US" sz="900" b="1">
              <a:latin typeface="Segoe UI"/>
              <a:ea typeface="Calibri"/>
              <a:cs typeface="Segoe UI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FFA1F1F-54B1-511B-1D52-84666BE55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" y="461010"/>
            <a:ext cx="1702298" cy="29115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32E9451-067F-4663-8AEE-87C038A045A9}"/>
              </a:ext>
            </a:extLst>
          </p:cNvPr>
          <p:cNvSpPr/>
          <p:nvPr/>
        </p:nvSpPr>
        <p:spPr>
          <a:xfrm>
            <a:off x="631819" y="984778"/>
            <a:ext cx="1698520" cy="35753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142B782-D14A-EB09-AF8F-D50AFA36E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797" y="461009"/>
            <a:ext cx="1796010" cy="29044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E44E744-2640-10BB-CCBB-B952BD162049}"/>
              </a:ext>
            </a:extLst>
          </p:cNvPr>
          <p:cNvSpPr/>
          <p:nvPr/>
        </p:nvSpPr>
        <p:spPr>
          <a:xfrm>
            <a:off x="3011761" y="1944535"/>
            <a:ext cx="1093734" cy="17954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083667A2-0912-F5C2-A0EC-68C9BC200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73" y="3773700"/>
            <a:ext cx="1697355" cy="306818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32BC8A2-6409-0B87-968C-99B787EBC917}"/>
              </a:ext>
            </a:extLst>
          </p:cNvPr>
          <p:cNvSpPr/>
          <p:nvPr/>
        </p:nvSpPr>
        <p:spPr>
          <a:xfrm>
            <a:off x="634386" y="4098576"/>
            <a:ext cx="1698520" cy="20090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 descr="A screenshot of a phone&#10;&#10;Description automatically generated">
            <a:extLst>
              <a:ext uri="{FF2B5EF4-FFF2-40B4-BE49-F238E27FC236}">
                <a16:creationId xmlns:a16="http://schemas.microsoft.com/office/drawing/2014/main" id="{A1D4DEAF-23E0-0185-9E05-EE172F6C6D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0703" y="3773765"/>
            <a:ext cx="1799954" cy="30681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B3BA1F4-7EC7-9301-9B17-81B0B5F51506}"/>
              </a:ext>
            </a:extLst>
          </p:cNvPr>
          <p:cNvSpPr/>
          <p:nvPr/>
        </p:nvSpPr>
        <p:spPr>
          <a:xfrm>
            <a:off x="3036152" y="5719449"/>
            <a:ext cx="1698520" cy="20090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947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F224-7B13-42DE-A001-5887FDC9F207}" type="slidenum">
              <a:rPr lang="id-ID" smtClean="0"/>
              <a:pPr/>
              <a:t>13</a:t>
            </a:fld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9B3D0-BE62-DBED-229D-AA5A852F94ED}"/>
              </a:ext>
            </a:extLst>
          </p:cNvPr>
          <p:cNvSpPr txBox="1"/>
          <p:nvPr/>
        </p:nvSpPr>
        <p:spPr>
          <a:xfrm>
            <a:off x="328506" y="180693"/>
            <a:ext cx="4920431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latin typeface="Segoe UI"/>
              </a:rPr>
              <a:t>9.    Search dan </a:t>
            </a:r>
            <a:r>
              <a:rPr lang="en-US" sz="900" dirty="0" err="1">
                <a:latin typeface="Segoe UI"/>
              </a:rPr>
              <a:t>Pilih</a:t>
            </a:r>
            <a:r>
              <a:rPr lang="en-US" sz="900" dirty="0">
                <a:latin typeface="Segoe UI"/>
              </a:rPr>
              <a:t> Vendor, </a:t>
            </a:r>
            <a:r>
              <a:rPr lang="en-US" sz="900" dirty="0" err="1">
                <a:latin typeface="Segoe UI"/>
              </a:rPr>
              <a:t>kemudian</a:t>
            </a:r>
            <a:r>
              <a:rPr lang="en-US" sz="900" dirty="0">
                <a:latin typeface="Segoe UI"/>
              </a:rPr>
              <a:t> </a:t>
            </a:r>
            <a:r>
              <a:rPr lang="en-US" sz="900" b="1" i="1" dirty="0" err="1">
                <a:latin typeface="Segoe UI"/>
              </a:rPr>
              <a:t>klik</a:t>
            </a:r>
            <a:r>
              <a:rPr lang="en-US" sz="900" b="1" i="1" dirty="0">
                <a:latin typeface="Segoe UI"/>
              </a:rPr>
              <a:t> next</a:t>
            </a:r>
            <a:r>
              <a:rPr lang="en-US" sz="900" dirty="0">
                <a:latin typeface="Segoe UI"/>
              </a:rPr>
              <a:t> </a:t>
            </a:r>
            <a:endParaRPr lang="en-US" sz="900">
              <a:latin typeface="Segoe UI"/>
              <a:ea typeface="Calibri"/>
              <a:cs typeface="Segoe U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FB2EFC-3FFD-FB47-6147-8E6BEBB30B38}"/>
              </a:ext>
            </a:extLst>
          </p:cNvPr>
          <p:cNvSpPr txBox="1"/>
          <p:nvPr/>
        </p:nvSpPr>
        <p:spPr>
          <a:xfrm>
            <a:off x="328888" y="3500564"/>
            <a:ext cx="49204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latin typeface="Segoe UI"/>
              </a:rPr>
              <a:t>10.  </a:t>
            </a:r>
            <a:r>
              <a:rPr lang="en-US" sz="900" b="1" err="1">
                <a:latin typeface="Segoe UI"/>
              </a:rPr>
              <a:t>Klik</a:t>
            </a:r>
            <a:r>
              <a:rPr lang="en-US" sz="900" b="1" dirty="0">
                <a:latin typeface="Segoe UI"/>
              </a:rPr>
              <a:t> Next </a:t>
            </a:r>
            <a:r>
              <a:rPr lang="en-US" sz="900" dirty="0">
                <a:latin typeface="Segoe UI"/>
              </a:rPr>
              <a:t>pada list Operation dan </a:t>
            </a:r>
            <a:r>
              <a:rPr lang="en-US" sz="900" b="1" i="1" dirty="0">
                <a:latin typeface="Segoe UI"/>
              </a:rPr>
              <a:t>Release OPL</a:t>
            </a:r>
            <a:endParaRPr lang="en-US" sz="900" b="1" i="1" dirty="0">
              <a:latin typeface="Segoe UI"/>
              <a:cs typeface="Segoe UI"/>
            </a:endParaRPr>
          </a:p>
          <a:p>
            <a:pPr marL="228600" indent="-228600">
              <a:buAutoNum type="arabicPeriod"/>
            </a:pPr>
            <a:endParaRPr lang="en-US" sz="900" b="1">
              <a:latin typeface="Segoe UI"/>
              <a:ea typeface="Calibri"/>
              <a:cs typeface="Segoe UI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88FEC07-9137-E2CA-D063-AEDE64A8C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02" y="461009"/>
            <a:ext cx="1698234" cy="2904429"/>
          </a:xfrm>
          <a:prstGeom prst="rect">
            <a:avLst/>
          </a:prstGeom>
        </p:spPr>
      </p:pic>
      <p:pic>
        <p:nvPicPr>
          <p:cNvPr id="12" name="Picture 11" descr="A screenshot of a phone&#10;&#10;Description automatically generated">
            <a:extLst>
              <a:ext uri="{FF2B5EF4-FFF2-40B4-BE49-F238E27FC236}">
                <a16:creationId xmlns:a16="http://schemas.microsoft.com/office/drawing/2014/main" id="{86A5CF04-A0C7-2E48-6E02-DA7EA6B43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321" y="461009"/>
            <a:ext cx="1797957" cy="290442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FF96CBB-8534-3818-32E8-1791AAE2C698}"/>
              </a:ext>
            </a:extLst>
          </p:cNvPr>
          <p:cNvSpPr/>
          <p:nvPr/>
        </p:nvSpPr>
        <p:spPr>
          <a:xfrm>
            <a:off x="3064640" y="3153252"/>
            <a:ext cx="1698520" cy="20090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3DA51D-3528-FFC0-8558-C0EDB49B7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714" y="3773710"/>
            <a:ext cx="1674371" cy="306818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D7BA081-D628-14A1-F45B-A64ACE2D16E8}"/>
              </a:ext>
            </a:extLst>
          </p:cNvPr>
          <p:cNvSpPr/>
          <p:nvPr/>
        </p:nvSpPr>
        <p:spPr>
          <a:xfrm>
            <a:off x="635135" y="6629516"/>
            <a:ext cx="1684290" cy="20090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A screenshot of a phone&#10;&#10;Description automatically generated">
            <a:extLst>
              <a:ext uri="{FF2B5EF4-FFF2-40B4-BE49-F238E27FC236}">
                <a16:creationId xmlns:a16="http://schemas.microsoft.com/office/drawing/2014/main" id="{90BDFB00-FC50-F8C6-627F-16E5F1E85C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1589" y="3773699"/>
            <a:ext cx="1798160" cy="30610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100B003-BED9-3515-4E92-4DCE62350DB6}"/>
              </a:ext>
            </a:extLst>
          </p:cNvPr>
          <p:cNvSpPr/>
          <p:nvPr/>
        </p:nvSpPr>
        <p:spPr>
          <a:xfrm>
            <a:off x="3044006" y="6629577"/>
            <a:ext cx="866050" cy="20090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451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F224-7B13-42DE-A001-5887FDC9F207}" type="slidenum">
              <a:rPr lang="id-ID" smtClean="0"/>
              <a:pPr/>
              <a:t>14</a:t>
            </a:fld>
            <a:endParaRPr lang="id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F331E5-9CED-9B48-26A4-77FD06765457}"/>
              </a:ext>
            </a:extLst>
          </p:cNvPr>
          <p:cNvSpPr txBox="1"/>
          <p:nvPr/>
        </p:nvSpPr>
        <p:spPr>
          <a:xfrm>
            <a:off x="328507" y="267776"/>
            <a:ext cx="49975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 dirty="0">
                <a:solidFill>
                  <a:srgbClr val="00B0F0"/>
                </a:solidFill>
                <a:latin typeface="Segoe UI"/>
              </a:rPr>
              <a:t>Sebagai Mekanik , Saya </a:t>
            </a:r>
            <a:r>
              <a:rPr lang="en-GB" sz="1200" b="1" dirty="0" err="1">
                <a:solidFill>
                  <a:srgbClr val="00B0F0"/>
                </a:solidFill>
                <a:latin typeface="Segoe UI"/>
              </a:rPr>
              <a:t>dapat</a:t>
            </a:r>
            <a:r>
              <a:rPr lang="en-GB" sz="1200" b="1" dirty="0">
                <a:solidFill>
                  <a:srgbClr val="00B0F0"/>
                </a:solidFill>
                <a:latin typeface="Segoe UI"/>
              </a:rPr>
              <a:t> </a:t>
            </a:r>
            <a:r>
              <a:rPr lang="en-GB" sz="1200" b="1" dirty="0" err="1">
                <a:solidFill>
                  <a:srgbClr val="00B0F0"/>
                </a:solidFill>
                <a:latin typeface="Segoe UI"/>
              </a:rPr>
              <a:t>mengguanakan</a:t>
            </a:r>
            <a:r>
              <a:rPr lang="en-GB" sz="1200" b="1" dirty="0">
                <a:solidFill>
                  <a:srgbClr val="00B0F0"/>
                </a:solidFill>
                <a:latin typeface="Segoe UI"/>
              </a:rPr>
              <a:t> OPL Type Regular pada THS</a:t>
            </a:r>
            <a:endParaRPr lang="en-GB" sz="1200" b="1" dirty="0">
              <a:solidFill>
                <a:srgbClr val="00B0F0"/>
              </a:solidFill>
              <a:latin typeface="Segoe UI"/>
              <a:cs typeface="Segoe 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9B3D0-BE62-DBED-229D-AA5A852F94ED}"/>
              </a:ext>
            </a:extLst>
          </p:cNvPr>
          <p:cNvSpPr txBox="1"/>
          <p:nvPr/>
        </p:nvSpPr>
        <p:spPr>
          <a:xfrm>
            <a:off x="328506" y="728069"/>
            <a:ext cx="35559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AutoNum type="arabicPeriod"/>
            </a:pPr>
            <a:r>
              <a:rPr lang="en-US" sz="900" dirty="0">
                <a:latin typeface="Segoe UI"/>
              </a:rPr>
              <a:t>Login Toyota Home Service dan </a:t>
            </a:r>
            <a:r>
              <a:rPr lang="en-US" sz="900" dirty="0" err="1">
                <a:latin typeface="Segoe UI"/>
              </a:rPr>
              <a:t>Pilih</a:t>
            </a:r>
            <a:r>
              <a:rPr lang="en-US" sz="900" dirty="0">
                <a:latin typeface="Segoe UI"/>
              </a:rPr>
              <a:t> </a:t>
            </a:r>
            <a:r>
              <a:rPr lang="en-US" sz="900" dirty="0" err="1">
                <a:latin typeface="Segoe UI"/>
              </a:rPr>
              <a:t>antrian</a:t>
            </a:r>
            <a:r>
              <a:rPr lang="en-US" sz="900" dirty="0">
                <a:latin typeface="Segoe UI"/>
              </a:rPr>
              <a:t> </a:t>
            </a:r>
            <a:r>
              <a:rPr lang="en-US" sz="900" dirty="0" err="1">
                <a:latin typeface="Segoe UI"/>
              </a:rPr>
              <a:t>kendaraan</a:t>
            </a:r>
            <a:r>
              <a:rPr lang="en-US" sz="900" dirty="0">
                <a:latin typeface="Segoe UI"/>
              </a:rPr>
              <a:t>  </a:t>
            </a:r>
            <a:endParaRPr lang="en-US" sz="900" dirty="0">
              <a:latin typeface="Segoe UI"/>
              <a:cs typeface="Segoe UI"/>
            </a:endParaRPr>
          </a:p>
          <a:p>
            <a:pPr marL="228600" indent="-228600">
              <a:buAutoNum type="arabicPeriod"/>
            </a:pPr>
            <a:endParaRPr lang="en-US" sz="900" b="1">
              <a:latin typeface="Segoe UI"/>
              <a:ea typeface="Calibri"/>
              <a:cs typeface="Segoe U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29848E-4D8B-E4FE-23C3-DD4303CF1E3B}"/>
              </a:ext>
            </a:extLst>
          </p:cNvPr>
          <p:cNvSpPr txBox="1"/>
          <p:nvPr/>
        </p:nvSpPr>
        <p:spPr>
          <a:xfrm>
            <a:off x="328888" y="3728046"/>
            <a:ext cx="48563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latin typeface="Segoe UI"/>
              </a:rPr>
              <a:t>2.     </a:t>
            </a:r>
            <a:r>
              <a:rPr lang="en-US" sz="900" dirty="0" err="1">
                <a:latin typeface="Segoe UI"/>
              </a:rPr>
              <a:t>Klik</a:t>
            </a:r>
            <a:r>
              <a:rPr lang="en-US" sz="900" dirty="0">
                <a:latin typeface="Segoe UI"/>
              </a:rPr>
              <a:t> </a:t>
            </a:r>
            <a:r>
              <a:rPr lang="en-US" sz="900" dirty="0" err="1">
                <a:latin typeface="Segoe UI"/>
              </a:rPr>
              <a:t>tombol</a:t>
            </a:r>
            <a:r>
              <a:rPr lang="en-US" sz="900" dirty="0">
                <a:latin typeface="Segoe UI"/>
              </a:rPr>
              <a:t> </a:t>
            </a:r>
            <a:r>
              <a:rPr lang="en-US" sz="900" b="1" i="1" dirty="0">
                <a:latin typeface="Segoe UI"/>
              </a:rPr>
              <a:t>Create</a:t>
            </a:r>
            <a:r>
              <a:rPr lang="en-US" sz="900" dirty="0">
                <a:latin typeface="Segoe UI"/>
              </a:rPr>
              <a:t>, </a:t>
            </a:r>
            <a:r>
              <a:rPr lang="en-US" sz="900" dirty="0" err="1">
                <a:latin typeface="Segoe UI"/>
              </a:rPr>
              <a:t>Kemudian</a:t>
            </a:r>
            <a:r>
              <a:rPr lang="en-US" sz="900" dirty="0">
                <a:latin typeface="Segoe UI"/>
              </a:rPr>
              <a:t> </a:t>
            </a:r>
            <a:r>
              <a:rPr lang="en-US" sz="900" dirty="0" err="1">
                <a:latin typeface="Segoe UI"/>
              </a:rPr>
              <a:t>masuk</a:t>
            </a:r>
            <a:r>
              <a:rPr lang="en-US" sz="900" dirty="0">
                <a:latin typeface="Segoe UI"/>
              </a:rPr>
              <a:t> </a:t>
            </a:r>
            <a:r>
              <a:rPr lang="en-US" sz="900" dirty="0" err="1">
                <a:latin typeface="Segoe UI"/>
              </a:rPr>
              <a:t>kedalam</a:t>
            </a:r>
            <a:r>
              <a:rPr lang="en-US" sz="900" dirty="0">
                <a:latin typeface="Segoe UI"/>
              </a:rPr>
              <a:t> menu Vehicle dan </a:t>
            </a:r>
            <a:r>
              <a:rPr lang="en-US" sz="900" dirty="0" err="1">
                <a:latin typeface="Segoe UI"/>
              </a:rPr>
              <a:t>Lengkapi</a:t>
            </a:r>
            <a:r>
              <a:rPr lang="en-US" sz="900" dirty="0">
                <a:latin typeface="Segoe UI"/>
              </a:rPr>
              <a:t> data</a:t>
            </a:r>
            <a:endParaRPr lang="en-US" sz="900" b="1" i="1" dirty="0">
              <a:latin typeface="Segoe UI"/>
              <a:cs typeface="Segoe UI"/>
            </a:endParaRPr>
          </a:p>
          <a:p>
            <a:pPr marL="228600" indent="-228600">
              <a:buAutoNum type="arabicPeriod"/>
            </a:pPr>
            <a:endParaRPr lang="en-US" sz="900" b="1">
              <a:latin typeface="Segoe UI"/>
              <a:ea typeface="Calibri"/>
              <a:cs typeface="Segoe UI"/>
            </a:endParaRPr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7AE52A8F-1B82-C665-EF74-AFE5F4B86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04" y="957427"/>
            <a:ext cx="1744618" cy="271487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C3A782D-3180-46AA-0F1A-692D0F52434A}"/>
              </a:ext>
            </a:extLst>
          </p:cNvPr>
          <p:cNvSpPr/>
          <p:nvPr/>
        </p:nvSpPr>
        <p:spPr>
          <a:xfrm>
            <a:off x="1901207" y="1856849"/>
            <a:ext cx="510294" cy="1368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BC338B8A-DA46-7CC7-AE39-5F09E0E07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387" y="957427"/>
            <a:ext cx="1743374" cy="27148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BF43681-BF7A-CFB5-1A39-C18922C21DDF}"/>
              </a:ext>
            </a:extLst>
          </p:cNvPr>
          <p:cNvSpPr/>
          <p:nvPr/>
        </p:nvSpPr>
        <p:spPr>
          <a:xfrm>
            <a:off x="3180009" y="3440101"/>
            <a:ext cx="823359" cy="17242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 descr="A screenshot of a phone&#10;&#10;Description automatically generated">
            <a:extLst>
              <a:ext uri="{FF2B5EF4-FFF2-40B4-BE49-F238E27FC236}">
                <a16:creationId xmlns:a16="http://schemas.microsoft.com/office/drawing/2014/main" id="{BD51F0B6-31A2-0D52-1035-B733E1BA9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39" y="4021512"/>
            <a:ext cx="1747347" cy="282385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1C7A208-F808-1802-53F6-38F8A4313201}"/>
              </a:ext>
            </a:extLst>
          </p:cNvPr>
          <p:cNvSpPr/>
          <p:nvPr/>
        </p:nvSpPr>
        <p:spPr>
          <a:xfrm>
            <a:off x="673861" y="6583214"/>
            <a:ext cx="823359" cy="17242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A screenshot of a phone&#10;&#10;Description automatically generated">
            <a:extLst>
              <a:ext uri="{FF2B5EF4-FFF2-40B4-BE49-F238E27FC236}">
                <a16:creationId xmlns:a16="http://schemas.microsoft.com/office/drawing/2014/main" id="{FC0506DD-5FC4-8C4E-E642-A5F0EAB25C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7266" y="4046626"/>
            <a:ext cx="1748212" cy="282385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1E7113F-C507-0214-6A9A-CAAE750197F1}"/>
              </a:ext>
            </a:extLst>
          </p:cNvPr>
          <p:cNvSpPr/>
          <p:nvPr/>
        </p:nvSpPr>
        <p:spPr>
          <a:xfrm>
            <a:off x="3025742" y="4239142"/>
            <a:ext cx="396015" cy="1808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840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F224-7B13-42DE-A001-5887FDC9F207}" type="slidenum">
              <a:rPr lang="id-ID" smtClean="0"/>
              <a:pPr/>
              <a:t>15</a:t>
            </a:fld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9B3D0-BE62-DBED-229D-AA5A852F94ED}"/>
              </a:ext>
            </a:extLst>
          </p:cNvPr>
          <p:cNvSpPr txBox="1"/>
          <p:nvPr/>
        </p:nvSpPr>
        <p:spPr>
          <a:xfrm>
            <a:off x="387084" y="142042"/>
            <a:ext cx="41174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latin typeface="Segoe UI"/>
              </a:rPr>
              <a:t>3.   Masuk </a:t>
            </a:r>
            <a:r>
              <a:rPr lang="en-US" sz="900" dirty="0" err="1">
                <a:latin typeface="Segoe UI"/>
              </a:rPr>
              <a:t>kedalam</a:t>
            </a:r>
            <a:r>
              <a:rPr lang="en-US" sz="900" dirty="0">
                <a:latin typeface="Segoe UI"/>
              </a:rPr>
              <a:t> menu customer dan decision maker, </a:t>
            </a:r>
            <a:r>
              <a:rPr lang="en-US" sz="900" dirty="0" err="1">
                <a:latin typeface="Segoe UI"/>
              </a:rPr>
              <a:t>lengkapi</a:t>
            </a:r>
            <a:r>
              <a:rPr lang="en-US" sz="900" dirty="0">
                <a:latin typeface="Segoe UI"/>
              </a:rPr>
              <a:t> data </a:t>
            </a:r>
            <a:endParaRPr lang="en-US" sz="900" dirty="0">
              <a:latin typeface="Segoe UI"/>
              <a:cs typeface="Segoe UI"/>
            </a:endParaRPr>
          </a:p>
          <a:p>
            <a:pPr marL="228600" indent="-228600">
              <a:buAutoNum type="arabicPeriod"/>
            </a:pPr>
            <a:endParaRPr lang="en-US" sz="900" b="1">
              <a:latin typeface="Segoe UI"/>
              <a:ea typeface="Calibri"/>
              <a:cs typeface="Segoe U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29848E-4D8B-E4FE-23C3-DD4303CF1E3B}"/>
              </a:ext>
            </a:extLst>
          </p:cNvPr>
          <p:cNvSpPr txBox="1"/>
          <p:nvPr/>
        </p:nvSpPr>
        <p:spPr>
          <a:xfrm>
            <a:off x="328888" y="3728046"/>
            <a:ext cx="48563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latin typeface="Segoe UI"/>
              </a:rPr>
              <a:t>4.     </a:t>
            </a:r>
            <a:r>
              <a:rPr lang="en-US" sz="900" dirty="0" err="1">
                <a:latin typeface="Segoe UI"/>
              </a:rPr>
              <a:t>Menuju</a:t>
            </a:r>
            <a:r>
              <a:rPr lang="en-US" sz="900" dirty="0">
                <a:latin typeface="Segoe UI"/>
              </a:rPr>
              <a:t> Menu Contact Person dan Symptom, </a:t>
            </a:r>
            <a:r>
              <a:rPr lang="en-US" sz="900" dirty="0" err="1">
                <a:latin typeface="Segoe UI"/>
              </a:rPr>
              <a:t>kemudian</a:t>
            </a:r>
            <a:r>
              <a:rPr lang="en-US" sz="900" dirty="0">
                <a:latin typeface="Segoe UI"/>
              </a:rPr>
              <a:t> </a:t>
            </a:r>
            <a:r>
              <a:rPr lang="en-US" sz="900" dirty="0" err="1">
                <a:latin typeface="Segoe UI"/>
              </a:rPr>
              <a:t>Lengkapi</a:t>
            </a:r>
            <a:r>
              <a:rPr lang="en-US" sz="900" dirty="0">
                <a:latin typeface="Segoe UI"/>
              </a:rPr>
              <a:t> data</a:t>
            </a:r>
            <a:endParaRPr lang="en-US" sz="900" b="1" i="1" dirty="0">
              <a:latin typeface="Segoe UI"/>
              <a:cs typeface="Segoe UI"/>
            </a:endParaRPr>
          </a:p>
          <a:p>
            <a:endParaRPr lang="en-US" sz="900" b="1">
              <a:latin typeface="Segoe UI"/>
              <a:ea typeface="Calibri"/>
              <a:cs typeface="Segoe U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3A782D-3180-46AA-0F1A-692D0F52434A}"/>
              </a:ext>
            </a:extLst>
          </p:cNvPr>
          <p:cNvSpPr/>
          <p:nvPr/>
        </p:nvSpPr>
        <p:spPr>
          <a:xfrm>
            <a:off x="1901207" y="1856849"/>
            <a:ext cx="510294" cy="1368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52B70791-7555-4D4B-E0ED-82F504E56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08" y="404887"/>
            <a:ext cx="1869521" cy="31759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0D76EB-F8E2-4159-6D77-15740055F9E4}"/>
              </a:ext>
            </a:extLst>
          </p:cNvPr>
          <p:cNvSpPr/>
          <p:nvPr/>
        </p:nvSpPr>
        <p:spPr>
          <a:xfrm>
            <a:off x="1332005" y="652323"/>
            <a:ext cx="530084" cy="1808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861FE956-1F4B-BDC1-D894-AC2671256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944" y="404887"/>
            <a:ext cx="1751018" cy="320107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BF43681-BF7A-CFB5-1A39-C18922C21DDF}"/>
              </a:ext>
            </a:extLst>
          </p:cNvPr>
          <p:cNvSpPr/>
          <p:nvPr/>
        </p:nvSpPr>
        <p:spPr>
          <a:xfrm>
            <a:off x="3631901" y="652286"/>
            <a:ext cx="588739" cy="1808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2F3E4064-F7A1-AB57-4CBF-17AB53233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185" y="3979652"/>
            <a:ext cx="1866210" cy="296636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1C7A208-F808-1802-53F6-38F8A4313201}"/>
              </a:ext>
            </a:extLst>
          </p:cNvPr>
          <p:cNvSpPr/>
          <p:nvPr/>
        </p:nvSpPr>
        <p:spPr>
          <a:xfrm>
            <a:off x="1251276" y="4172130"/>
            <a:ext cx="680911" cy="1808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3CEB9C06-3597-7A3E-2F1D-C58C679B9C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6940" y="3979652"/>
            <a:ext cx="1748932" cy="296636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1E7113F-C507-0214-6A9A-CAAE750197F1}"/>
              </a:ext>
            </a:extLst>
          </p:cNvPr>
          <p:cNvSpPr/>
          <p:nvPr/>
        </p:nvSpPr>
        <p:spPr>
          <a:xfrm>
            <a:off x="3787262" y="4172167"/>
            <a:ext cx="396015" cy="1808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068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F224-7B13-42DE-A001-5887FDC9F207}" type="slidenum">
              <a:rPr lang="id-ID" smtClean="0"/>
              <a:pPr/>
              <a:t>16</a:t>
            </a:fld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9B3D0-BE62-DBED-229D-AA5A852F94ED}"/>
              </a:ext>
            </a:extLst>
          </p:cNvPr>
          <p:cNvSpPr txBox="1"/>
          <p:nvPr/>
        </p:nvSpPr>
        <p:spPr>
          <a:xfrm>
            <a:off x="387084" y="142042"/>
            <a:ext cx="41174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latin typeface="Segoe UI"/>
              </a:rPr>
              <a:t>5.   Masuk </a:t>
            </a:r>
            <a:r>
              <a:rPr lang="en-US" sz="900" dirty="0" err="1">
                <a:latin typeface="Segoe UI"/>
              </a:rPr>
              <a:t>kedalam</a:t>
            </a:r>
            <a:r>
              <a:rPr lang="en-US" sz="900" dirty="0">
                <a:latin typeface="Segoe UI"/>
              </a:rPr>
              <a:t> menu Operation, </a:t>
            </a:r>
            <a:r>
              <a:rPr lang="en-US" sz="900" dirty="0" err="1">
                <a:latin typeface="Segoe UI"/>
              </a:rPr>
              <a:t>Pilih</a:t>
            </a:r>
            <a:r>
              <a:rPr lang="en-US" sz="900" dirty="0">
                <a:latin typeface="Segoe UI"/>
              </a:rPr>
              <a:t> Operation dan </a:t>
            </a:r>
            <a:r>
              <a:rPr lang="en-US" sz="900" b="1" i="1" dirty="0" err="1">
                <a:latin typeface="Segoe UI"/>
              </a:rPr>
              <a:t>klik</a:t>
            </a:r>
            <a:r>
              <a:rPr lang="en-US" sz="900" b="1" i="1" dirty="0">
                <a:latin typeface="Segoe UI"/>
              </a:rPr>
              <a:t> Edit </a:t>
            </a:r>
            <a:endParaRPr lang="en-US" sz="900" dirty="0">
              <a:latin typeface="Segoe UI"/>
              <a:cs typeface="Segoe UI"/>
            </a:endParaRPr>
          </a:p>
          <a:p>
            <a:pPr marL="228600" indent="-228600">
              <a:buAutoNum type="arabicPeriod"/>
            </a:pPr>
            <a:endParaRPr lang="en-US" sz="900" b="1">
              <a:latin typeface="Segoe UI"/>
              <a:ea typeface="Calibri"/>
              <a:cs typeface="Segoe U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29848E-4D8B-E4FE-23C3-DD4303CF1E3B}"/>
              </a:ext>
            </a:extLst>
          </p:cNvPr>
          <p:cNvSpPr txBox="1"/>
          <p:nvPr/>
        </p:nvSpPr>
        <p:spPr>
          <a:xfrm>
            <a:off x="328888" y="3728046"/>
            <a:ext cx="48563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latin typeface="Segoe UI"/>
              </a:rPr>
              <a:t>6.    </a:t>
            </a:r>
            <a:r>
              <a:rPr lang="en-US" sz="900" dirty="0" err="1">
                <a:latin typeface="Segoe UI"/>
              </a:rPr>
              <a:t>Centang</a:t>
            </a:r>
            <a:r>
              <a:rPr lang="en-US" sz="900" dirty="0">
                <a:latin typeface="Segoe UI"/>
              </a:rPr>
              <a:t> radio button OPL dan </a:t>
            </a:r>
            <a:r>
              <a:rPr lang="en-US" sz="900" dirty="0" err="1">
                <a:latin typeface="Segoe UI"/>
              </a:rPr>
              <a:t>Pilih</a:t>
            </a:r>
            <a:r>
              <a:rPr lang="en-US" sz="900" dirty="0">
                <a:latin typeface="Segoe UI"/>
              </a:rPr>
              <a:t> Description </a:t>
            </a:r>
            <a:r>
              <a:rPr lang="en-US" sz="900" dirty="0" err="1">
                <a:latin typeface="Segoe UI"/>
              </a:rPr>
              <a:t>berdasarkan</a:t>
            </a:r>
            <a:r>
              <a:rPr lang="en-US" sz="900" dirty="0">
                <a:latin typeface="Segoe UI"/>
              </a:rPr>
              <a:t> list OPL yang </a:t>
            </a:r>
            <a:r>
              <a:rPr lang="en-US" sz="900" dirty="0" err="1">
                <a:latin typeface="Segoe UI"/>
              </a:rPr>
              <a:t>ada</a:t>
            </a:r>
            <a:r>
              <a:rPr lang="en-US" sz="900" dirty="0">
                <a:latin typeface="Segoe UI"/>
              </a:rPr>
              <a:t> </a:t>
            </a:r>
            <a:endParaRPr lang="en-US" sz="900" dirty="0">
              <a:latin typeface="Segoe UI"/>
              <a:cs typeface="Segoe UI"/>
            </a:endParaRPr>
          </a:p>
          <a:p>
            <a:endParaRPr lang="en-US" sz="900" b="1">
              <a:latin typeface="Segoe UI"/>
              <a:ea typeface="Calibri"/>
              <a:cs typeface="Segoe UI"/>
            </a:endParaRPr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A6391EF5-8B44-D6D7-8F3C-D5A105D62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26" y="404887"/>
            <a:ext cx="1912204" cy="31926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E3B21E9-906B-DEEC-1D59-A8CA853D5BF7}"/>
              </a:ext>
            </a:extLst>
          </p:cNvPr>
          <p:cNvSpPr/>
          <p:nvPr/>
        </p:nvSpPr>
        <p:spPr>
          <a:xfrm>
            <a:off x="612526" y="828130"/>
            <a:ext cx="1887531" cy="44905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9A6D8744-D4D3-6880-08D7-E7A1CB617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002" y="404887"/>
            <a:ext cx="1828504" cy="31843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BF43681-BF7A-CFB5-1A39-C18922C21DDF}"/>
              </a:ext>
            </a:extLst>
          </p:cNvPr>
          <p:cNvSpPr/>
          <p:nvPr/>
        </p:nvSpPr>
        <p:spPr>
          <a:xfrm>
            <a:off x="3272063" y="1908058"/>
            <a:ext cx="588739" cy="1808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 descr="A screenshot of a phone&#10;&#10;Description automatically generated">
            <a:extLst>
              <a:ext uri="{FF2B5EF4-FFF2-40B4-BE49-F238E27FC236}">
                <a16:creationId xmlns:a16="http://schemas.microsoft.com/office/drawing/2014/main" id="{8A7C2C87-E80E-E2C3-E725-19A38DC97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15" y="3981164"/>
            <a:ext cx="1885949" cy="296636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26D4C91-C444-7480-FF75-C624D516EC79}"/>
              </a:ext>
            </a:extLst>
          </p:cNvPr>
          <p:cNvSpPr/>
          <p:nvPr/>
        </p:nvSpPr>
        <p:spPr>
          <a:xfrm>
            <a:off x="1395578" y="6114464"/>
            <a:ext cx="396015" cy="1808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 descr="A screenshot of a phone&#10;&#10;Description automatically generated">
            <a:extLst>
              <a:ext uri="{FF2B5EF4-FFF2-40B4-BE49-F238E27FC236}">
                <a16:creationId xmlns:a16="http://schemas.microsoft.com/office/drawing/2014/main" id="{DCAB561C-AC27-E017-B6FD-77425CA407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6901" y="3981164"/>
            <a:ext cx="1815933" cy="295797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1E7113F-C507-0214-6A9A-CAAE750197F1}"/>
              </a:ext>
            </a:extLst>
          </p:cNvPr>
          <p:cNvSpPr/>
          <p:nvPr/>
        </p:nvSpPr>
        <p:spPr>
          <a:xfrm>
            <a:off x="3335371" y="4841912"/>
            <a:ext cx="1300979" cy="17242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481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F224-7B13-42DE-A001-5887FDC9F207}" type="slidenum">
              <a:rPr lang="id-ID" smtClean="0"/>
              <a:pPr/>
              <a:t>17</a:t>
            </a:fld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9B3D0-BE62-DBED-229D-AA5A852F94ED}"/>
              </a:ext>
            </a:extLst>
          </p:cNvPr>
          <p:cNvSpPr txBox="1"/>
          <p:nvPr/>
        </p:nvSpPr>
        <p:spPr>
          <a:xfrm>
            <a:off x="387084" y="142042"/>
            <a:ext cx="41174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latin typeface="Segoe UI"/>
              </a:rPr>
              <a:t>7.  </a:t>
            </a:r>
            <a:r>
              <a:rPr lang="en-US" sz="900" err="1">
                <a:latin typeface="Segoe UI"/>
              </a:rPr>
              <a:t>Lengkapi</a:t>
            </a:r>
            <a:r>
              <a:rPr lang="en-US" sz="900" dirty="0">
                <a:latin typeface="Segoe UI"/>
              </a:rPr>
              <a:t> data </a:t>
            </a:r>
            <a:r>
              <a:rPr lang="en-US" sz="900" err="1">
                <a:latin typeface="Segoe UI"/>
              </a:rPr>
              <a:t>data</a:t>
            </a:r>
            <a:r>
              <a:rPr lang="en-US" sz="900" dirty="0">
                <a:latin typeface="Segoe UI"/>
              </a:rPr>
              <a:t> Operation OPL yang </a:t>
            </a:r>
            <a:r>
              <a:rPr lang="en-US" sz="900" err="1">
                <a:latin typeface="Segoe UI"/>
              </a:rPr>
              <a:t>ada</a:t>
            </a:r>
            <a:r>
              <a:rPr lang="en-US" sz="900" dirty="0">
                <a:latin typeface="Segoe UI"/>
              </a:rPr>
              <a:t> </a:t>
            </a:r>
            <a:r>
              <a:rPr lang="en-US" sz="900" err="1">
                <a:latin typeface="Segoe UI"/>
              </a:rPr>
              <a:t>kemudian</a:t>
            </a:r>
            <a:r>
              <a:rPr lang="en-US" sz="900" dirty="0">
                <a:latin typeface="Segoe UI"/>
              </a:rPr>
              <a:t> </a:t>
            </a:r>
            <a:r>
              <a:rPr lang="en-US" sz="900" b="1" i="1" err="1">
                <a:latin typeface="Segoe UI"/>
              </a:rPr>
              <a:t>Klik</a:t>
            </a:r>
            <a:r>
              <a:rPr lang="en-US" sz="900" b="1" i="1" dirty="0">
                <a:latin typeface="Segoe UI"/>
              </a:rPr>
              <a:t> Save </a:t>
            </a:r>
            <a:endParaRPr lang="en-US" sz="900" b="1" dirty="0">
              <a:latin typeface="Segoe UI"/>
              <a:cs typeface="Segoe UI"/>
            </a:endParaRPr>
          </a:p>
          <a:p>
            <a:pPr marL="228600" indent="-228600">
              <a:buAutoNum type="arabicPeriod"/>
            </a:pPr>
            <a:endParaRPr lang="en-US" sz="900" b="1">
              <a:latin typeface="Segoe UI"/>
              <a:ea typeface="Calibri"/>
              <a:cs typeface="Segoe U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29848E-4D8B-E4FE-23C3-DD4303CF1E3B}"/>
              </a:ext>
            </a:extLst>
          </p:cNvPr>
          <p:cNvSpPr txBox="1"/>
          <p:nvPr/>
        </p:nvSpPr>
        <p:spPr>
          <a:xfrm>
            <a:off x="328888" y="3728046"/>
            <a:ext cx="48563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latin typeface="Segoe UI"/>
              </a:rPr>
              <a:t>8.    </a:t>
            </a:r>
            <a:r>
              <a:rPr lang="en-US" sz="900" dirty="0" err="1">
                <a:latin typeface="Segoe UI"/>
              </a:rPr>
              <a:t>Menuju</a:t>
            </a:r>
            <a:r>
              <a:rPr lang="en-US" sz="900" dirty="0">
                <a:latin typeface="Segoe UI"/>
              </a:rPr>
              <a:t> Menu PKB Info dan WAC, </a:t>
            </a:r>
            <a:r>
              <a:rPr lang="en-US" sz="900" dirty="0" err="1">
                <a:latin typeface="Segoe UI"/>
              </a:rPr>
              <a:t>Lengkapi</a:t>
            </a:r>
            <a:r>
              <a:rPr lang="en-US" sz="900" dirty="0">
                <a:latin typeface="Segoe UI"/>
              </a:rPr>
              <a:t> data </a:t>
            </a:r>
            <a:endParaRPr lang="en-US" sz="900" dirty="0">
              <a:latin typeface="Segoe UI"/>
              <a:cs typeface="Segoe UI"/>
            </a:endParaRPr>
          </a:p>
          <a:p>
            <a:endParaRPr lang="en-US" sz="900" b="1">
              <a:latin typeface="Segoe UI"/>
              <a:ea typeface="Calibri"/>
              <a:cs typeface="Segoe UI"/>
            </a:endParaRPr>
          </a:p>
        </p:txBody>
      </p:sp>
      <p:pic>
        <p:nvPicPr>
          <p:cNvPr id="6" name="Picture 5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E86FE877-E24A-FAA1-EB46-4BAA8773D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48" y="404887"/>
            <a:ext cx="1889512" cy="31843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1385FE5-F7FB-8407-C88D-093FCCF3987A}"/>
              </a:ext>
            </a:extLst>
          </p:cNvPr>
          <p:cNvSpPr/>
          <p:nvPr/>
        </p:nvSpPr>
        <p:spPr>
          <a:xfrm>
            <a:off x="637483" y="3356418"/>
            <a:ext cx="1812117" cy="22271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CFDE5B78-D2C1-9BFF-A204-E176B9FC0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253" y="371400"/>
            <a:ext cx="1810894" cy="3209461"/>
          </a:xfrm>
          <a:prstGeom prst="rect">
            <a:avLst/>
          </a:prstGeom>
        </p:spPr>
      </p:pic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D612ABAA-A07C-A2D1-E8CB-0B3E23EB5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81" y="3971183"/>
            <a:ext cx="1860893" cy="3033421"/>
          </a:xfrm>
          <a:prstGeom prst="rect">
            <a:avLst/>
          </a:prstGeom>
        </p:spPr>
      </p:pic>
      <p:pic>
        <p:nvPicPr>
          <p:cNvPr id="4" name="Picture 3" descr="A screenshot of a device&#10;&#10;Description automatically generated">
            <a:extLst>
              <a:ext uri="{FF2B5EF4-FFF2-40B4-BE49-F238E27FC236}">
                <a16:creationId xmlns:a16="http://schemas.microsoft.com/office/drawing/2014/main" id="{5FCB7BD0-9F5D-A401-6C97-21F5F18700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1463" y="3972705"/>
            <a:ext cx="1860547" cy="30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6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F224-7B13-42DE-A001-5887FDC9F207}" type="slidenum">
              <a:rPr lang="id-ID" smtClean="0"/>
              <a:pPr/>
              <a:t>18</a:t>
            </a:fld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9B3D0-BE62-DBED-229D-AA5A852F94ED}"/>
              </a:ext>
            </a:extLst>
          </p:cNvPr>
          <p:cNvSpPr txBox="1"/>
          <p:nvPr/>
        </p:nvSpPr>
        <p:spPr>
          <a:xfrm>
            <a:off x="387084" y="142042"/>
            <a:ext cx="41174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latin typeface="Segoe UI"/>
              </a:rPr>
              <a:t>7.  </a:t>
            </a:r>
            <a:r>
              <a:rPr lang="en-US" sz="900" b="1" i="1" err="1">
                <a:latin typeface="Segoe UI"/>
              </a:rPr>
              <a:t>Klik</a:t>
            </a:r>
            <a:r>
              <a:rPr lang="en-US" sz="900" b="1" i="1" dirty="0">
                <a:latin typeface="Segoe UI"/>
              </a:rPr>
              <a:t> Release</a:t>
            </a:r>
            <a:r>
              <a:rPr lang="en-US" sz="900" dirty="0">
                <a:latin typeface="Segoe UI"/>
              </a:rPr>
              <a:t>, dan </a:t>
            </a:r>
            <a:r>
              <a:rPr lang="en-US" sz="900" err="1">
                <a:latin typeface="Segoe UI"/>
              </a:rPr>
              <a:t>melakukan</a:t>
            </a:r>
            <a:r>
              <a:rPr lang="en-US" sz="900" dirty="0">
                <a:latin typeface="Segoe UI"/>
              </a:rPr>
              <a:t> release PKB</a:t>
            </a:r>
            <a:endParaRPr lang="en-US" sz="900" dirty="0">
              <a:latin typeface="Segoe UI"/>
              <a:cs typeface="Segoe UI"/>
            </a:endParaRPr>
          </a:p>
          <a:p>
            <a:pPr marL="228600" indent="-228600">
              <a:buAutoNum type="arabicPeriod"/>
            </a:pPr>
            <a:endParaRPr lang="en-US" sz="900" b="1">
              <a:latin typeface="Segoe UI"/>
              <a:ea typeface="Calibri"/>
              <a:cs typeface="Segoe UI"/>
            </a:endParaRPr>
          </a:p>
        </p:txBody>
      </p:sp>
      <p:pic>
        <p:nvPicPr>
          <p:cNvPr id="12" name="Picture 11" descr="A screenshot of a device&#10;&#10;Description automatically generated">
            <a:extLst>
              <a:ext uri="{FF2B5EF4-FFF2-40B4-BE49-F238E27FC236}">
                <a16:creationId xmlns:a16="http://schemas.microsoft.com/office/drawing/2014/main" id="{111550FD-71B5-51BD-7A1E-CB04123E3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58" y="374532"/>
            <a:ext cx="1877305" cy="32094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1385FE5-F7FB-8407-C88D-093FCCF3987A}"/>
              </a:ext>
            </a:extLst>
          </p:cNvPr>
          <p:cNvSpPr/>
          <p:nvPr/>
        </p:nvSpPr>
        <p:spPr>
          <a:xfrm>
            <a:off x="645862" y="3356418"/>
            <a:ext cx="940670" cy="22271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3732A20E-1E50-3FF1-A039-30D120F04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471" y="371630"/>
            <a:ext cx="1911119" cy="320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9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F224-7B13-42DE-A001-5887FDC9F207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F331E5-9CED-9B48-26A4-77FD06765457}"/>
              </a:ext>
            </a:extLst>
          </p:cNvPr>
          <p:cNvSpPr txBox="1"/>
          <p:nvPr/>
        </p:nvSpPr>
        <p:spPr>
          <a:xfrm>
            <a:off x="328507" y="267776"/>
            <a:ext cx="49975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 err="1">
                <a:solidFill>
                  <a:srgbClr val="00B0F0"/>
                </a:solidFill>
                <a:latin typeface="Segoe UI"/>
              </a:rPr>
              <a:t>Sebagai</a:t>
            </a:r>
            <a:r>
              <a:rPr lang="en-GB" sz="1200" b="1">
                <a:solidFill>
                  <a:srgbClr val="00B0F0"/>
                </a:solidFill>
                <a:latin typeface="Segoe UI"/>
              </a:rPr>
              <a:t> HO, Saya </a:t>
            </a:r>
            <a:r>
              <a:rPr lang="en-GB" sz="1200" b="1" err="1">
                <a:solidFill>
                  <a:srgbClr val="00B0F0"/>
                </a:solidFill>
                <a:latin typeface="Segoe UI"/>
              </a:rPr>
              <a:t>dapat</a:t>
            </a:r>
            <a:r>
              <a:rPr lang="en-GB" sz="1200" b="1">
                <a:solidFill>
                  <a:srgbClr val="00B0F0"/>
                </a:solidFill>
                <a:latin typeface="Segoe UI"/>
              </a:rPr>
              <a:t> </a:t>
            </a:r>
            <a:r>
              <a:rPr lang="en-GB" sz="1200" b="1" err="1">
                <a:solidFill>
                  <a:srgbClr val="00B0F0"/>
                </a:solidFill>
                <a:latin typeface="Segoe UI"/>
              </a:rPr>
              <a:t>Menambahkan</a:t>
            </a:r>
            <a:r>
              <a:rPr lang="en-GB" sz="1200" b="1">
                <a:solidFill>
                  <a:srgbClr val="00B0F0"/>
                </a:solidFill>
                <a:latin typeface="Segoe UI"/>
              </a:rPr>
              <a:t> List OPL Type Regular pada TDMS</a:t>
            </a:r>
            <a:endParaRPr lang="en-GB" sz="1200" b="1">
              <a:solidFill>
                <a:srgbClr val="00B0F0"/>
              </a:solidFill>
              <a:latin typeface="Segoe UI"/>
              <a:cs typeface="Segoe 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9B3D0-BE62-DBED-229D-AA5A852F94ED}"/>
              </a:ext>
            </a:extLst>
          </p:cNvPr>
          <p:cNvSpPr txBox="1"/>
          <p:nvPr/>
        </p:nvSpPr>
        <p:spPr>
          <a:xfrm>
            <a:off x="328506" y="72806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AutoNum type="arabicPeriod"/>
            </a:pPr>
            <a:r>
              <a:rPr lang="en-US" sz="900">
                <a:latin typeface="Segoe UI"/>
              </a:rPr>
              <a:t>Login TDMS </a:t>
            </a:r>
            <a:endParaRPr lang="en-US" sz="900">
              <a:latin typeface="Segoe UI"/>
              <a:cs typeface="Segoe UI"/>
            </a:endParaRPr>
          </a:p>
          <a:p>
            <a:pPr marL="228600" indent="-228600">
              <a:buAutoNum type="arabicPeriod"/>
            </a:pPr>
            <a:endParaRPr lang="en-US" sz="900" b="1">
              <a:latin typeface="Segoe UI"/>
              <a:ea typeface="Calibri"/>
              <a:cs typeface="Segoe U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DBD2F2-FF5D-0822-4504-36B48E870CF4}"/>
              </a:ext>
            </a:extLst>
          </p:cNvPr>
          <p:cNvSpPr txBox="1"/>
          <p:nvPr/>
        </p:nvSpPr>
        <p:spPr>
          <a:xfrm>
            <a:off x="328230" y="3429710"/>
            <a:ext cx="497044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latin typeface="Segoe UI"/>
              </a:rPr>
              <a:t>2.    </a:t>
            </a:r>
            <a:r>
              <a:rPr lang="en-US" sz="900" err="1">
                <a:latin typeface="Segoe UI"/>
              </a:rPr>
              <a:t>Menuju</a:t>
            </a:r>
            <a:r>
              <a:rPr lang="en-US" sz="900">
                <a:latin typeface="Segoe UI"/>
              </a:rPr>
              <a:t> Menu Service --&gt;Master --&gt; OPL --&gt; </a:t>
            </a:r>
            <a:r>
              <a:rPr lang="en-US" sz="900" b="1" i="1" err="1">
                <a:latin typeface="Segoe UI"/>
              </a:rPr>
              <a:t>Maintaine</a:t>
            </a:r>
            <a:r>
              <a:rPr lang="en-US" sz="900" b="1" i="1">
                <a:latin typeface="Segoe UI"/>
              </a:rPr>
              <a:t> OPL Type Regular </a:t>
            </a:r>
            <a:endParaRPr lang="en-US" sz="900" b="1" i="1">
              <a:latin typeface="Segoe UI"/>
              <a:cs typeface="Segoe U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95DFC49-74AF-941D-9ADE-40E06BA96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96" y="937555"/>
            <a:ext cx="4057926" cy="2344672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2B8D55B-3CFE-FA9A-33D6-C4E4CECED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96" y="3716011"/>
            <a:ext cx="4076604" cy="2504141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16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F224-7B13-42DE-A001-5887FDC9F207}" type="slidenum">
              <a:rPr lang="id-ID" smtClean="0"/>
              <a:pPr/>
              <a:t>2</a:t>
            </a:fld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9B3D0-BE62-DBED-229D-AA5A852F94ED}"/>
              </a:ext>
            </a:extLst>
          </p:cNvPr>
          <p:cNvSpPr txBox="1"/>
          <p:nvPr/>
        </p:nvSpPr>
        <p:spPr>
          <a:xfrm>
            <a:off x="328506" y="14337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latin typeface="Segoe UI"/>
              </a:rPr>
              <a:t>3.    </a:t>
            </a:r>
            <a:r>
              <a:rPr lang="en-US" sz="900" err="1">
                <a:latin typeface="Segoe UI"/>
              </a:rPr>
              <a:t>Mengisi</a:t>
            </a:r>
            <a:r>
              <a:rPr lang="en-US" sz="900">
                <a:latin typeface="Segoe UI"/>
              </a:rPr>
              <a:t> Kolom: </a:t>
            </a:r>
            <a:endParaRPr lang="en-US" sz="900">
              <a:latin typeface="Segoe UI"/>
              <a:cs typeface="Segoe UI"/>
            </a:endParaRPr>
          </a:p>
          <a:p>
            <a:r>
              <a:rPr lang="en-US" sz="900">
                <a:latin typeface="Segoe UI"/>
                <a:cs typeface="Segoe UI"/>
              </a:rPr>
              <a:t>       - OPL Type Detail </a:t>
            </a:r>
          </a:p>
          <a:p>
            <a:r>
              <a:rPr lang="en-US" sz="900">
                <a:latin typeface="Segoe UI"/>
                <a:ea typeface="Calibri"/>
                <a:cs typeface="Segoe UI"/>
              </a:rPr>
              <a:t>       - </a:t>
            </a:r>
            <a:r>
              <a:rPr lang="en-US" sz="900" err="1">
                <a:latin typeface="Segoe UI"/>
                <a:ea typeface="Calibri"/>
                <a:cs typeface="Segoe UI"/>
              </a:rPr>
              <a:t>Klik</a:t>
            </a:r>
            <a:r>
              <a:rPr lang="en-US" sz="900">
                <a:latin typeface="Segoe UI"/>
                <a:ea typeface="Calibri"/>
                <a:cs typeface="Segoe UI"/>
              </a:rPr>
              <a:t> </a:t>
            </a:r>
            <a:r>
              <a:rPr lang="en-US" sz="900" err="1">
                <a:latin typeface="Segoe UI"/>
                <a:ea typeface="Calibri"/>
                <a:cs typeface="Segoe UI"/>
              </a:rPr>
              <a:t>Tombol</a:t>
            </a:r>
            <a:r>
              <a:rPr lang="en-US" sz="900">
                <a:latin typeface="Segoe UI"/>
                <a:ea typeface="Calibri"/>
                <a:cs typeface="Segoe UI"/>
              </a:rPr>
              <a:t> </a:t>
            </a:r>
            <a:r>
              <a:rPr lang="en-US" sz="900" b="1">
                <a:latin typeface="Segoe UI"/>
                <a:ea typeface="Calibri"/>
                <a:cs typeface="Segoe UI"/>
              </a:rPr>
              <a:t>Save</a:t>
            </a:r>
            <a:r>
              <a:rPr lang="en-US" sz="900">
                <a:latin typeface="Segoe UI"/>
                <a:ea typeface="Calibri"/>
                <a:cs typeface="Segoe UI"/>
              </a:rPr>
              <a:t> </a:t>
            </a:r>
          </a:p>
          <a:p>
            <a:pPr marL="228600" indent="-228600">
              <a:buAutoNum type="arabicPeriod"/>
            </a:pPr>
            <a:endParaRPr lang="en-US" sz="900" b="1">
              <a:latin typeface="Segoe UI"/>
              <a:ea typeface="Calibri"/>
              <a:cs typeface="Segoe UI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20D7E69-4856-DB67-31B8-2FDA5705C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96" y="703192"/>
            <a:ext cx="4076603" cy="2303204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E43312E-A389-646E-2018-4A51233F8C7D}"/>
              </a:ext>
            </a:extLst>
          </p:cNvPr>
          <p:cNvSpPr/>
          <p:nvPr/>
        </p:nvSpPr>
        <p:spPr>
          <a:xfrm>
            <a:off x="1810495" y="1565974"/>
            <a:ext cx="1027032" cy="130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A29343-BA60-DCF8-667D-E1FF6C283575}"/>
              </a:ext>
            </a:extLst>
          </p:cNvPr>
          <p:cNvSpPr/>
          <p:nvPr/>
        </p:nvSpPr>
        <p:spPr>
          <a:xfrm>
            <a:off x="690336" y="2865913"/>
            <a:ext cx="205233" cy="13682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5E1FD7B6-FA55-F668-2FF7-178925E5F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96" y="3339298"/>
            <a:ext cx="4076604" cy="2529703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B5E2320-D5A3-BF25-48EF-0F9D357B804F}"/>
              </a:ext>
            </a:extLst>
          </p:cNvPr>
          <p:cNvSpPr/>
          <p:nvPr/>
        </p:nvSpPr>
        <p:spPr>
          <a:xfrm>
            <a:off x="2413601" y="4831410"/>
            <a:ext cx="404456" cy="16793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87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F224-7B13-42DE-A001-5887FDC9F207}" type="slidenum">
              <a:rPr lang="id-ID" smtClean="0"/>
              <a:pPr/>
              <a:t>3</a:t>
            </a:fld>
            <a:endParaRPr lang="id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F331E5-9CED-9B48-26A4-77FD06765457}"/>
              </a:ext>
            </a:extLst>
          </p:cNvPr>
          <p:cNvSpPr txBox="1"/>
          <p:nvPr/>
        </p:nvSpPr>
        <p:spPr>
          <a:xfrm>
            <a:off x="328507" y="267776"/>
            <a:ext cx="49975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 err="1">
                <a:solidFill>
                  <a:srgbClr val="00B0F0"/>
                </a:solidFill>
                <a:latin typeface="Segoe UI"/>
              </a:rPr>
              <a:t>Sebagai</a:t>
            </a:r>
            <a:r>
              <a:rPr lang="en-GB" sz="1200" b="1">
                <a:solidFill>
                  <a:srgbClr val="00B0F0"/>
                </a:solidFill>
                <a:latin typeface="Segoe UI"/>
              </a:rPr>
              <a:t> SA, Saya </a:t>
            </a:r>
            <a:r>
              <a:rPr lang="en-GB" sz="1200" b="1" err="1">
                <a:solidFill>
                  <a:srgbClr val="00B0F0"/>
                </a:solidFill>
                <a:latin typeface="Segoe UI"/>
              </a:rPr>
              <a:t>dapat</a:t>
            </a:r>
            <a:r>
              <a:rPr lang="en-GB" sz="1200" b="1">
                <a:solidFill>
                  <a:srgbClr val="00B0F0"/>
                </a:solidFill>
                <a:latin typeface="Segoe UI"/>
              </a:rPr>
              <a:t> </a:t>
            </a:r>
            <a:r>
              <a:rPr lang="en-GB" sz="1200" b="1" err="1">
                <a:solidFill>
                  <a:srgbClr val="00B0F0"/>
                </a:solidFill>
                <a:latin typeface="Segoe UI"/>
              </a:rPr>
              <a:t>mengguanakan</a:t>
            </a:r>
            <a:r>
              <a:rPr lang="en-GB" sz="1200" b="1">
                <a:solidFill>
                  <a:srgbClr val="00B0F0"/>
                </a:solidFill>
                <a:latin typeface="Segoe UI"/>
              </a:rPr>
              <a:t> OPL Type Regular pada TDMS</a:t>
            </a:r>
            <a:endParaRPr lang="en-GB" sz="1200" b="1">
              <a:solidFill>
                <a:srgbClr val="00B0F0"/>
              </a:solidFill>
              <a:latin typeface="Segoe UI"/>
              <a:cs typeface="Segoe 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9B3D0-BE62-DBED-229D-AA5A852F94ED}"/>
              </a:ext>
            </a:extLst>
          </p:cNvPr>
          <p:cNvSpPr txBox="1"/>
          <p:nvPr/>
        </p:nvSpPr>
        <p:spPr>
          <a:xfrm>
            <a:off x="328506" y="72806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AutoNum type="arabicPeriod"/>
            </a:pPr>
            <a:r>
              <a:rPr lang="en-US" sz="900">
                <a:latin typeface="Segoe UI"/>
              </a:rPr>
              <a:t>Login TDMS </a:t>
            </a:r>
            <a:endParaRPr lang="en-US" sz="900">
              <a:latin typeface="Segoe UI"/>
              <a:cs typeface="Segoe UI"/>
            </a:endParaRPr>
          </a:p>
          <a:p>
            <a:pPr marL="228600" indent="-228600">
              <a:buAutoNum type="arabicPeriod"/>
            </a:pPr>
            <a:endParaRPr lang="en-US" sz="900" b="1">
              <a:latin typeface="Segoe UI"/>
              <a:ea typeface="Calibri"/>
              <a:cs typeface="Segoe U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DBD2F2-FF5D-0822-4504-36B48E870CF4}"/>
              </a:ext>
            </a:extLst>
          </p:cNvPr>
          <p:cNvSpPr txBox="1"/>
          <p:nvPr/>
        </p:nvSpPr>
        <p:spPr>
          <a:xfrm>
            <a:off x="328230" y="3429710"/>
            <a:ext cx="497044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latin typeface="Segoe UI"/>
              </a:rPr>
              <a:t>2.    </a:t>
            </a:r>
            <a:r>
              <a:rPr lang="en-US" sz="900" err="1">
                <a:latin typeface="Segoe UI"/>
              </a:rPr>
              <a:t>Menuju</a:t>
            </a:r>
            <a:r>
              <a:rPr lang="en-US" sz="900">
                <a:latin typeface="Segoe UI"/>
              </a:rPr>
              <a:t> Menu Service --&gt; PKB --&gt; </a:t>
            </a:r>
            <a:r>
              <a:rPr lang="en-US" sz="900" b="1">
                <a:latin typeface="Segoe UI"/>
              </a:rPr>
              <a:t>Create PKB</a:t>
            </a:r>
            <a:endParaRPr lang="en-US" sz="900" b="1">
              <a:latin typeface="Segoe UI"/>
              <a:cs typeface="Segoe U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95DFC49-74AF-941D-9ADE-40E06BA96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96" y="937555"/>
            <a:ext cx="4057926" cy="2344672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9B0B894-D75C-3671-B328-92ABD9E8B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78" y="3741422"/>
            <a:ext cx="4057925" cy="2422084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971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F224-7B13-42DE-A001-5887FDC9F207}" type="slidenum">
              <a:rPr lang="id-ID" smtClean="0"/>
              <a:pPr/>
              <a:t>4</a:t>
            </a:fld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9B3D0-BE62-DBED-229D-AA5A852F94ED}"/>
              </a:ext>
            </a:extLst>
          </p:cNvPr>
          <p:cNvSpPr txBox="1"/>
          <p:nvPr/>
        </p:nvSpPr>
        <p:spPr>
          <a:xfrm>
            <a:off x="328506" y="168253"/>
            <a:ext cx="4897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latin typeface="Segoe UI"/>
              </a:rPr>
              <a:t>3.    </a:t>
            </a:r>
            <a:r>
              <a:rPr lang="en-US" sz="900" err="1">
                <a:latin typeface="Segoe UI"/>
              </a:rPr>
              <a:t>Lengkapi</a:t>
            </a:r>
            <a:r>
              <a:rPr lang="en-US" sz="900">
                <a:latin typeface="Segoe UI"/>
              </a:rPr>
              <a:t> Data PKB, </a:t>
            </a:r>
            <a:r>
              <a:rPr lang="en-US" sz="900" b="1" i="1" err="1">
                <a:latin typeface="Segoe UI"/>
              </a:rPr>
              <a:t>Centang</a:t>
            </a:r>
            <a:r>
              <a:rPr lang="en-US" sz="900" b="1" i="1">
                <a:latin typeface="Segoe UI"/>
              </a:rPr>
              <a:t> Radio Button OPL</a:t>
            </a:r>
            <a:r>
              <a:rPr lang="en-US" sz="900">
                <a:latin typeface="Segoe UI"/>
              </a:rPr>
              <a:t> pada Operation dan </a:t>
            </a:r>
            <a:r>
              <a:rPr lang="en-US" sz="900" b="1">
                <a:latin typeface="Segoe UI"/>
              </a:rPr>
              <a:t>Release PKB </a:t>
            </a:r>
            <a:endParaRPr lang="en-US" sz="900" b="1">
              <a:latin typeface="Segoe UI"/>
              <a:cs typeface="Segoe UI"/>
            </a:endParaRPr>
          </a:p>
          <a:p>
            <a:pPr marL="228600" indent="-228600">
              <a:buAutoNum type="arabicPeriod"/>
            </a:pPr>
            <a:endParaRPr lang="en-US" sz="900" b="1">
              <a:latin typeface="Segoe UI"/>
              <a:ea typeface="Calibri"/>
              <a:cs typeface="Segoe UI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5A69D2F-97E9-0F84-83E0-1DD445A82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50" y="447643"/>
            <a:ext cx="4057926" cy="1874692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DA94E3F-76AB-50ED-AF0C-E8DE9D570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96" y="2461350"/>
            <a:ext cx="4057927" cy="2295038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D9E566B-46F9-9BFD-6E9B-EE7D7B660580}"/>
              </a:ext>
            </a:extLst>
          </p:cNvPr>
          <p:cNvSpPr/>
          <p:nvPr/>
        </p:nvSpPr>
        <p:spPr>
          <a:xfrm>
            <a:off x="2663000" y="2921974"/>
            <a:ext cx="155428" cy="13682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BEA98C-763F-7246-8568-05D3D7920FBC}"/>
              </a:ext>
            </a:extLst>
          </p:cNvPr>
          <p:cNvSpPr/>
          <p:nvPr/>
        </p:nvSpPr>
        <p:spPr>
          <a:xfrm>
            <a:off x="863451" y="4539141"/>
            <a:ext cx="392006" cy="11815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9557E90E-41B1-2D88-253E-2CCCA6043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68" y="4890946"/>
            <a:ext cx="4057927" cy="2107119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4BAE567-3E80-8CB4-A682-02FF5EF30AE1}"/>
              </a:ext>
            </a:extLst>
          </p:cNvPr>
          <p:cNvSpPr/>
          <p:nvPr/>
        </p:nvSpPr>
        <p:spPr>
          <a:xfrm>
            <a:off x="2381300" y="6187409"/>
            <a:ext cx="392006" cy="11815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329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F224-7B13-42DE-A001-5887FDC9F207}" type="slidenum">
              <a:rPr lang="id-ID" smtClean="0"/>
              <a:pPr/>
              <a:t>5</a:t>
            </a:fld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9B3D0-BE62-DBED-229D-AA5A852F94ED}"/>
              </a:ext>
            </a:extLst>
          </p:cNvPr>
          <p:cNvSpPr txBox="1"/>
          <p:nvPr/>
        </p:nvSpPr>
        <p:spPr>
          <a:xfrm>
            <a:off x="328506" y="143372"/>
            <a:ext cx="44677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latin typeface="Segoe UI"/>
              </a:rPr>
              <a:t>4.    </a:t>
            </a:r>
            <a:r>
              <a:rPr lang="en-US" sz="900" err="1">
                <a:latin typeface="Segoe UI"/>
              </a:rPr>
              <a:t>Menuju</a:t>
            </a:r>
            <a:r>
              <a:rPr lang="en-US" sz="900">
                <a:latin typeface="Segoe UI"/>
              </a:rPr>
              <a:t> Menu Service --&gt; OPL --&gt; </a:t>
            </a:r>
            <a:r>
              <a:rPr lang="en-US" sz="900" b="1" i="1">
                <a:latin typeface="Segoe UI"/>
              </a:rPr>
              <a:t>Create OPL </a:t>
            </a:r>
            <a:endParaRPr lang="en-US" sz="900" b="1" i="1">
              <a:latin typeface="Segoe UI"/>
              <a:cs typeface="Segoe UI"/>
            </a:endParaRPr>
          </a:p>
          <a:p>
            <a:pPr marL="228600" indent="-228600">
              <a:buAutoNum type="arabicPeriod"/>
            </a:pPr>
            <a:endParaRPr lang="en-US" sz="900" b="1">
              <a:latin typeface="Segoe UI"/>
              <a:ea typeface="Calibri"/>
              <a:cs typeface="Segoe U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DBD2F2-FF5D-0822-4504-36B48E870CF4}"/>
              </a:ext>
            </a:extLst>
          </p:cNvPr>
          <p:cNvSpPr txBox="1"/>
          <p:nvPr/>
        </p:nvSpPr>
        <p:spPr>
          <a:xfrm>
            <a:off x="328230" y="2577545"/>
            <a:ext cx="497044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latin typeface="Segoe UI"/>
              </a:rPr>
              <a:t>5.    </a:t>
            </a:r>
            <a:r>
              <a:rPr lang="en-US" sz="900" err="1">
                <a:latin typeface="Segoe UI"/>
              </a:rPr>
              <a:t>Lengkapi</a:t>
            </a:r>
            <a:r>
              <a:rPr lang="en-US" sz="900">
                <a:latin typeface="Segoe UI"/>
              </a:rPr>
              <a:t> data pada menu Create OPL:</a:t>
            </a:r>
            <a:endParaRPr lang="en-US" sz="900" b="1" i="1">
              <a:latin typeface="Segoe UI"/>
              <a:cs typeface="Segoe UI"/>
            </a:endParaRPr>
          </a:p>
          <a:p>
            <a:r>
              <a:rPr lang="en-US" sz="900" b="1" i="1">
                <a:latin typeface="Segoe UI"/>
                <a:cs typeface="Segoe UI"/>
              </a:rPr>
              <a:t>       </a:t>
            </a:r>
            <a:r>
              <a:rPr lang="en-US" sz="900" i="1">
                <a:latin typeface="Segoe UI"/>
                <a:cs typeface="Segoe UI"/>
              </a:rPr>
              <a:t>- </a:t>
            </a:r>
            <a:r>
              <a:rPr lang="en-US" sz="900" err="1">
                <a:latin typeface="Segoe UI"/>
                <a:cs typeface="Segoe UI"/>
              </a:rPr>
              <a:t>Pilih</a:t>
            </a:r>
            <a:r>
              <a:rPr lang="en-US" sz="900">
                <a:latin typeface="Segoe UI"/>
                <a:cs typeface="Segoe UI"/>
              </a:rPr>
              <a:t> OPL Type </a:t>
            </a:r>
            <a:r>
              <a:rPr lang="en-US" sz="900" err="1">
                <a:latin typeface="Segoe UI"/>
                <a:cs typeface="Segoe UI"/>
              </a:rPr>
              <a:t>Reguler</a:t>
            </a:r>
            <a:r>
              <a:rPr lang="en-US" sz="900">
                <a:latin typeface="Segoe UI"/>
                <a:cs typeface="Segoe UI"/>
              </a:rPr>
              <a:t> </a:t>
            </a:r>
            <a:endParaRPr lang="en-US" sz="900" b="1" i="1">
              <a:latin typeface="Segoe UI"/>
              <a:cs typeface="Segoe UI"/>
            </a:endParaRPr>
          </a:p>
          <a:p>
            <a:r>
              <a:rPr lang="en-US" sz="900">
                <a:latin typeface="Segoe UI"/>
                <a:cs typeface="Segoe UI"/>
              </a:rPr>
              <a:t>       - </a:t>
            </a:r>
            <a:r>
              <a:rPr lang="en-US" sz="900" err="1">
                <a:latin typeface="Segoe UI"/>
                <a:cs typeface="Segoe UI"/>
              </a:rPr>
              <a:t>Pilih</a:t>
            </a:r>
            <a:r>
              <a:rPr lang="en-US" sz="900">
                <a:latin typeface="Segoe UI"/>
                <a:cs typeface="Segoe UI"/>
              </a:rPr>
              <a:t> Operation Description </a:t>
            </a:r>
            <a:r>
              <a:rPr lang="en-US" sz="900" err="1">
                <a:latin typeface="Segoe UI"/>
                <a:cs typeface="Segoe UI"/>
              </a:rPr>
              <a:t>berdasarkan</a:t>
            </a:r>
            <a:r>
              <a:rPr lang="en-US" sz="900">
                <a:latin typeface="Segoe UI"/>
                <a:cs typeface="Segoe UI"/>
              </a:rPr>
              <a:t> list yang </a:t>
            </a:r>
            <a:r>
              <a:rPr lang="en-US" sz="900" err="1">
                <a:latin typeface="Segoe UI"/>
                <a:cs typeface="Segoe UI"/>
              </a:rPr>
              <a:t>ada</a:t>
            </a:r>
            <a:endParaRPr lang="en-US" sz="900">
              <a:latin typeface="Segoe UI"/>
              <a:cs typeface="Segoe UI"/>
            </a:endParaRPr>
          </a:p>
          <a:p>
            <a:r>
              <a:rPr lang="en-US" sz="900">
                <a:latin typeface="Segoe UI"/>
                <a:cs typeface="Segoe UI"/>
              </a:rPr>
              <a:t>       - </a:t>
            </a:r>
            <a:r>
              <a:rPr lang="en-US" sz="900" err="1">
                <a:latin typeface="Segoe UI"/>
                <a:cs typeface="Segoe UI"/>
              </a:rPr>
              <a:t>Klik</a:t>
            </a:r>
            <a:r>
              <a:rPr lang="en-US" sz="900">
                <a:latin typeface="Segoe UI"/>
                <a:cs typeface="Segoe UI"/>
              </a:rPr>
              <a:t> </a:t>
            </a:r>
            <a:r>
              <a:rPr lang="en-US" sz="900" b="1" i="1">
                <a:latin typeface="Segoe UI"/>
                <a:cs typeface="Segoe UI"/>
              </a:rPr>
              <a:t>Save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FF95D62-187B-1CED-1E6D-2B91BA0FE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96" y="404247"/>
            <a:ext cx="4057927" cy="2073784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A48473C-96B4-0509-164E-E8441945D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95" y="3300215"/>
            <a:ext cx="4082829" cy="2390139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A4D96F-1E3F-968F-6BB1-A78BB6E4315C}"/>
              </a:ext>
            </a:extLst>
          </p:cNvPr>
          <p:cNvSpPr/>
          <p:nvPr/>
        </p:nvSpPr>
        <p:spPr>
          <a:xfrm>
            <a:off x="645177" y="5534290"/>
            <a:ext cx="273717" cy="130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AA30D8-7586-3AE7-945C-0AD05A74F7CB}"/>
              </a:ext>
            </a:extLst>
          </p:cNvPr>
          <p:cNvSpPr/>
          <p:nvPr/>
        </p:nvSpPr>
        <p:spPr>
          <a:xfrm>
            <a:off x="1348258" y="4843771"/>
            <a:ext cx="1238706" cy="47910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2C398F-6E4F-257F-CDB2-BA48A5522AC8}"/>
              </a:ext>
            </a:extLst>
          </p:cNvPr>
          <p:cNvSpPr/>
          <p:nvPr/>
        </p:nvSpPr>
        <p:spPr>
          <a:xfrm>
            <a:off x="2741684" y="3898223"/>
            <a:ext cx="1525091" cy="13682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77D85E4D-B22F-A003-28EB-CF51DD6727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718" t="21401" r="27924" b="15564"/>
          <a:stretch/>
        </p:blipFill>
        <p:spPr>
          <a:xfrm>
            <a:off x="1619332" y="5770372"/>
            <a:ext cx="2109892" cy="1262569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9CB09F5-AD01-1BE6-4D4B-2AD4225EFFD1}"/>
              </a:ext>
            </a:extLst>
          </p:cNvPr>
          <p:cNvSpPr/>
          <p:nvPr/>
        </p:nvSpPr>
        <p:spPr>
          <a:xfrm>
            <a:off x="2449082" y="6877611"/>
            <a:ext cx="472940" cy="12437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09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F224-7B13-42DE-A001-5887FDC9F207}" type="slidenum">
              <a:rPr lang="id-ID" smtClean="0"/>
              <a:pPr/>
              <a:t>6</a:t>
            </a:fld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9B3D0-BE62-DBED-229D-AA5A852F94ED}"/>
              </a:ext>
            </a:extLst>
          </p:cNvPr>
          <p:cNvSpPr txBox="1"/>
          <p:nvPr/>
        </p:nvSpPr>
        <p:spPr>
          <a:xfrm>
            <a:off x="328506" y="143372"/>
            <a:ext cx="44677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latin typeface="Segoe UI"/>
              </a:rPr>
              <a:t>4.    </a:t>
            </a:r>
            <a:r>
              <a:rPr lang="en-US" sz="900" err="1">
                <a:latin typeface="Segoe UI"/>
              </a:rPr>
              <a:t>Menuju</a:t>
            </a:r>
            <a:r>
              <a:rPr lang="en-US" sz="900">
                <a:latin typeface="Segoe UI"/>
              </a:rPr>
              <a:t> Menu Service --&gt; OPL --&gt; </a:t>
            </a:r>
            <a:r>
              <a:rPr lang="en-US" sz="900" b="1" i="1">
                <a:latin typeface="Segoe UI"/>
                <a:ea typeface="+mn-lt"/>
                <a:cs typeface="Segoe UI"/>
              </a:rPr>
              <a:t>Good Receipt OPL</a:t>
            </a:r>
            <a:r>
              <a:rPr lang="en-US" sz="900" b="1" i="1">
                <a:latin typeface="Segoe UI"/>
              </a:rPr>
              <a:t> </a:t>
            </a:r>
            <a:endParaRPr lang="en-US" sz="900" b="1" i="1">
              <a:latin typeface="Segoe UI"/>
              <a:cs typeface="Segoe UI"/>
            </a:endParaRPr>
          </a:p>
          <a:p>
            <a:pPr marL="228600" indent="-228600">
              <a:buAutoNum type="arabicPeriod"/>
            </a:pPr>
            <a:endParaRPr lang="en-US" sz="900" b="1">
              <a:latin typeface="Segoe UI"/>
              <a:ea typeface="Calibri"/>
              <a:cs typeface="Segoe U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DBD2F2-FF5D-0822-4504-36B48E870CF4}"/>
              </a:ext>
            </a:extLst>
          </p:cNvPr>
          <p:cNvSpPr txBox="1"/>
          <p:nvPr/>
        </p:nvSpPr>
        <p:spPr>
          <a:xfrm>
            <a:off x="328230" y="2397160"/>
            <a:ext cx="4970444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latin typeface="Segoe UI"/>
              </a:rPr>
              <a:t>5.    </a:t>
            </a:r>
            <a:r>
              <a:rPr lang="en-US" sz="900" err="1">
                <a:latin typeface="Segoe UI"/>
              </a:rPr>
              <a:t>Lengkapi</a:t>
            </a:r>
            <a:r>
              <a:rPr lang="en-US" sz="900">
                <a:latin typeface="Segoe UI"/>
              </a:rPr>
              <a:t> data pada menu Good Receipt OPL:</a:t>
            </a:r>
            <a:endParaRPr lang="en-US" sz="900" b="1" i="1">
              <a:latin typeface="Segoe UI"/>
              <a:cs typeface="Segoe UI"/>
            </a:endParaRPr>
          </a:p>
          <a:p>
            <a:r>
              <a:rPr lang="en-US" sz="900" b="1" i="1">
                <a:latin typeface="Segoe UI"/>
                <a:cs typeface="Segoe UI"/>
              </a:rPr>
              <a:t>       </a:t>
            </a:r>
            <a:r>
              <a:rPr lang="en-US" sz="900" i="1">
                <a:latin typeface="Segoe UI"/>
                <a:cs typeface="Segoe UI"/>
              </a:rPr>
              <a:t>- </a:t>
            </a:r>
            <a:r>
              <a:rPr lang="en-US" sz="900" err="1">
                <a:latin typeface="Segoe UI"/>
                <a:cs typeface="Segoe UI"/>
              </a:rPr>
              <a:t>Pilih</a:t>
            </a:r>
            <a:r>
              <a:rPr lang="en-US" sz="900">
                <a:latin typeface="Segoe UI"/>
                <a:cs typeface="Segoe UI"/>
              </a:rPr>
              <a:t> OPL </a:t>
            </a:r>
          </a:p>
          <a:p>
            <a:r>
              <a:rPr lang="en-US" sz="900">
                <a:latin typeface="Segoe UI"/>
                <a:cs typeface="Segoe UI"/>
              </a:rPr>
              <a:t>       - </a:t>
            </a:r>
            <a:r>
              <a:rPr lang="en-US" sz="900" err="1">
                <a:latin typeface="Segoe UI"/>
                <a:cs typeface="Segoe UI"/>
              </a:rPr>
              <a:t>Klik</a:t>
            </a:r>
            <a:r>
              <a:rPr lang="en-US" sz="900">
                <a:latin typeface="Segoe UI"/>
                <a:cs typeface="Segoe UI"/>
              </a:rPr>
              <a:t> </a:t>
            </a:r>
            <a:r>
              <a:rPr lang="en-US" sz="900" b="1" i="1">
                <a:latin typeface="Segoe UI"/>
                <a:cs typeface="Segoe UI"/>
              </a:rPr>
              <a:t>Save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D427D00-3877-1AE2-D964-7061F9A18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96" y="369845"/>
            <a:ext cx="4082830" cy="1931016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 descr="A screenshot of a receipt&#10;&#10;Description automatically generated">
            <a:extLst>
              <a:ext uri="{FF2B5EF4-FFF2-40B4-BE49-F238E27FC236}">
                <a16:creationId xmlns:a16="http://schemas.microsoft.com/office/drawing/2014/main" id="{47BB4B47-7F0A-53D7-2F27-10E9FF116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28" y="2866642"/>
            <a:ext cx="4101507" cy="2093956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AB74C26-D8F7-2D38-8749-DD41C3816EF1}"/>
              </a:ext>
            </a:extLst>
          </p:cNvPr>
          <p:cNvSpPr/>
          <p:nvPr/>
        </p:nvSpPr>
        <p:spPr>
          <a:xfrm>
            <a:off x="644510" y="4831171"/>
            <a:ext cx="248814" cy="9948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B115FE-7182-5FE4-C84D-88691F08ADC8}"/>
              </a:ext>
            </a:extLst>
          </p:cNvPr>
          <p:cNvSpPr/>
          <p:nvPr/>
        </p:nvSpPr>
        <p:spPr>
          <a:xfrm>
            <a:off x="1329003" y="3282347"/>
            <a:ext cx="977225" cy="14304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769D6BD1-06F2-C2A6-84D7-D0579948B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677" y="5139886"/>
            <a:ext cx="3211225" cy="1876609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22B0E65-D1DF-BDE9-48C6-0D5A910E45EB}"/>
              </a:ext>
            </a:extLst>
          </p:cNvPr>
          <p:cNvSpPr/>
          <p:nvPr/>
        </p:nvSpPr>
        <p:spPr>
          <a:xfrm>
            <a:off x="2330458" y="6373696"/>
            <a:ext cx="342200" cy="1057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27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F224-7B13-42DE-A001-5887FDC9F207}" type="slidenum">
              <a:rPr lang="id-ID" smtClean="0"/>
              <a:pPr/>
              <a:t>7</a:t>
            </a:fld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9B3D0-BE62-DBED-229D-AA5A852F94ED}"/>
              </a:ext>
            </a:extLst>
          </p:cNvPr>
          <p:cNvSpPr txBox="1"/>
          <p:nvPr/>
        </p:nvSpPr>
        <p:spPr>
          <a:xfrm>
            <a:off x="328506" y="143372"/>
            <a:ext cx="44677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latin typeface="Segoe UI"/>
              </a:rPr>
              <a:t>6.    </a:t>
            </a:r>
            <a:r>
              <a:rPr lang="en-US" sz="900" err="1">
                <a:latin typeface="Segoe UI"/>
              </a:rPr>
              <a:t>Menuju</a:t>
            </a:r>
            <a:r>
              <a:rPr lang="en-US" sz="900">
                <a:latin typeface="Segoe UI"/>
              </a:rPr>
              <a:t> Menu </a:t>
            </a:r>
            <a:r>
              <a:rPr lang="en-US" sz="900" err="1">
                <a:latin typeface="Segoe UI"/>
              </a:rPr>
              <a:t>Maintaine</a:t>
            </a:r>
            <a:r>
              <a:rPr lang="en-US" sz="900">
                <a:latin typeface="Segoe UI"/>
              </a:rPr>
              <a:t> PKB, </a:t>
            </a:r>
            <a:r>
              <a:rPr lang="en-US" sz="900" err="1">
                <a:latin typeface="Segoe UI"/>
              </a:rPr>
              <a:t>Pilih</a:t>
            </a:r>
            <a:r>
              <a:rPr lang="en-US" sz="900">
                <a:latin typeface="Segoe UI"/>
              </a:rPr>
              <a:t> PKB dan </a:t>
            </a:r>
            <a:r>
              <a:rPr lang="en-US" sz="900" err="1">
                <a:latin typeface="Segoe UI"/>
              </a:rPr>
              <a:t>Melakukan</a:t>
            </a:r>
            <a:r>
              <a:rPr lang="en-US" sz="900">
                <a:latin typeface="Segoe UI"/>
              </a:rPr>
              <a:t> Complete PKB </a:t>
            </a:r>
            <a:r>
              <a:rPr lang="en-US" sz="900" b="1" i="1">
                <a:latin typeface="Segoe UI"/>
              </a:rPr>
              <a:t> </a:t>
            </a:r>
            <a:endParaRPr lang="en-US" sz="900" b="1" i="1">
              <a:latin typeface="Segoe UI"/>
              <a:cs typeface="Segoe UI"/>
            </a:endParaRPr>
          </a:p>
          <a:p>
            <a:pPr marL="228600" indent="-228600"/>
            <a:endParaRPr lang="en-US" sz="900" b="1">
              <a:latin typeface="Segoe UI"/>
              <a:ea typeface="Calibri"/>
              <a:cs typeface="Segoe U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7B89C2-614A-A9D9-4DAD-2A29BD26D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81" y="400500"/>
            <a:ext cx="4089055" cy="2070904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chemeClr val="tx1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B115FE-7182-5FE4-C84D-88691F08ADC8}"/>
              </a:ext>
            </a:extLst>
          </p:cNvPr>
          <p:cNvSpPr/>
          <p:nvPr/>
        </p:nvSpPr>
        <p:spPr>
          <a:xfrm>
            <a:off x="1870375" y="1683761"/>
            <a:ext cx="2751562" cy="12437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87F9588-77AF-224D-A212-32927215A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96" y="2580455"/>
            <a:ext cx="4082830" cy="2597886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990CD0-3162-43E8-4F3D-602DC6378AAC}"/>
              </a:ext>
            </a:extLst>
          </p:cNvPr>
          <p:cNvSpPr/>
          <p:nvPr/>
        </p:nvSpPr>
        <p:spPr>
          <a:xfrm>
            <a:off x="886311" y="4974157"/>
            <a:ext cx="423134" cy="11815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A screenshot of a computer error message&#10;&#10;Description automatically generated">
            <a:extLst>
              <a:ext uri="{FF2B5EF4-FFF2-40B4-BE49-F238E27FC236}">
                <a16:creationId xmlns:a16="http://schemas.microsoft.com/office/drawing/2014/main" id="{E810ACF8-F9C9-46FE-7591-E4CB0DED6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4056" y="5313501"/>
            <a:ext cx="2314719" cy="1697044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148DAF-08B6-E37B-DBA0-2712C2B75F5E}"/>
              </a:ext>
            </a:extLst>
          </p:cNvPr>
          <p:cNvSpPr/>
          <p:nvPr/>
        </p:nvSpPr>
        <p:spPr>
          <a:xfrm>
            <a:off x="2410373" y="6796590"/>
            <a:ext cx="466714" cy="1119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84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F224-7B13-42DE-A001-5887FDC9F207}" type="slidenum">
              <a:rPr lang="id-ID" smtClean="0"/>
              <a:pPr/>
              <a:t>8</a:t>
            </a:fld>
            <a:endParaRPr lang="id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F331E5-9CED-9B48-26A4-77FD06765457}"/>
              </a:ext>
            </a:extLst>
          </p:cNvPr>
          <p:cNvSpPr txBox="1"/>
          <p:nvPr/>
        </p:nvSpPr>
        <p:spPr>
          <a:xfrm>
            <a:off x="328507" y="267776"/>
            <a:ext cx="49975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 err="1">
                <a:solidFill>
                  <a:srgbClr val="00B0F0"/>
                </a:solidFill>
                <a:latin typeface="Segoe UI"/>
              </a:rPr>
              <a:t>Sebagai</a:t>
            </a:r>
            <a:r>
              <a:rPr lang="en-GB" sz="1200" b="1">
                <a:solidFill>
                  <a:srgbClr val="00B0F0"/>
                </a:solidFill>
                <a:latin typeface="Segoe UI"/>
              </a:rPr>
              <a:t> SA, Saya </a:t>
            </a:r>
            <a:r>
              <a:rPr lang="en-GB" sz="1200" b="1" err="1">
                <a:solidFill>
                  <a:srgbClr val="00B0F0"/>
                </a:solidFill>
                <a:latin typeface="Segoe UI"/>
              </a:rPr>
              <a:t>dapat</a:t>
            </a:r>
            <a:r>
              <a:rPr lang="en-GB" sz="1200" b="1">
                <a:solidFill>
                  <a:srgbClr val="00B0F0"/>
                </a:solidFill>
                <a:latin typeface="Segoe UI"/>
              </a:rPr>
              <a:t> </a:t>
            </a:r>
            <a:r>
              <a:rPr lang="en-GB" sz="1200" b="1" err="1">
                <a:solidFill>
                  <a:srgbClr val="00B0F0"/>
                </a:solidFill>
                <a:latin typeface="Segoe UI"/>
              </a:rPr>
              <a:t>mengguanakan</a:t>
            </a:r>
            <a:r>
              <a:rPr lang="en-GB" sz="1200" b="1">
                <a:solidFill>
                  <a:srgbClr val="00B0F0"/>
                </a:solidFill>
                <a:latin typeface="Segoe UI"/>
              </a:rPr>
              <a:t> OPL Type Regular pada Mobile SA </a:t>
            </a:r>
            <a:endParaRPr lang="en-GB" sz="1200" b="1">
              <a:solidFill>
                <a:srgbClr val="00B0F0"/>
              </a:solidFill>
              <a:latin typeface="Segoe UI"/>
              <a:cs typeface="Segoe 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9B3D0-BE62-DBED-229D-AA5A852F94ED}"/>
              </a:ext>
            </a:extLst>
          </p:cNvPr>
          <p:cNvSpPr txBox="1"/>
          <p:nvPr/>
        </p:nvSpPr>
        <p:spPr>
          <a:xfrm>
            <a:off x="328506" y="72806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AutoNum type="arabicPeriod"/>
            </a:pPr>
            <a:r>
              <a:rPr lang="en-US" sz="900">
                <a:latin typeface="Segoe UI"/>
              </a:rPr>
              <a:t>Login Mobile SA dan </a:t>
            </a:r>
            <a:r>
              <a:rPr lang="en-US" sz="900" err="1">
                <a:latin typeface="Segoe UI"/>
              </a:rPr>
              <a:t>Pilih</a:t>
            </a:r>
            <a:r>
              <a:rPr lang="en-US" sz="900">
                <a:latin typeface="Segoe UI"/>
              </a:rPr>
              <a:t> </a:t>
            </a:r>
            <a:r>
              <a:rPr lang="en-US" sz="900" err="1">
                <a:latin typeface="Segoe UI"/>
              </a:rPr>
              <a:t>antrian</a:t>
            </a:r>
            <a:r>
              <a:rPr lang="en-US" sz="900">
                <a:latin typeface="Segoe UI"/>
              </a:rPr>
              <a:t> </a:t>
            </a:r>
            <a:r>
              <a:rPr lang="en-US" sz="900" err="1">
                <a:latin typeface="Segoe UI"/>
              </a:rPr>
              <a:t>kendaraan</a:t>
            </a:r>
            <a:r>
              <a:rPr lang="en-US" sz="900">
                <a:latin typeface="Segoe UI"/>
              </a:rPr>
              <a:t>  </a:t>
            </a:r>
            <a:endParaRPr lang="en-US" sz="900">
              <a:latin typeface="Segoe UI"/>
              <a:cs typeface="Segoe UI"/>
            </a:endParaRPr>
          </a:p>
          <a:p>
            <a:pPr marL="228600" indent="-228600">
              <a:buAutoNum type="arabicPeriod"/>
            </a:pPr>
            <a:endParaRPr lang="en-US" sz="900" b="1">
              <a:latin typeface="Segoe UI"/>
              <a:ea typeface="Calibri"/>
              <a:cs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FDE04B-1242-0646-55A7-752125778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27" y="959511"/>
            <a:ext cx="1723814" cy="267100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9592C1-3533-DBEB-6B5A-B618D624B8D0}"/>
              </a:ext>
            </a:extLst>
          </p:cNvPr>
          <p:cNvSpPr/>
          <p:nvPr/>
        </p:nvSpPr>
        <p:spPr>
          <a:xfrm>
            <a:off x="1868397" y="1282846"/>
            <a:ext cx="510294" cy="1368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F3CBE26D-B939-B9D9-9456-F5CA7B1CE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362" y="910663"/>
            <a:ext cx="1750751" cy="272390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FB76C7E-4532-80A5-B711-996F2B196FB4}"/>
              </a:ext>
            </a:extLst>
          </p:cNvPr>
          <p:cNvSpPr/>
          <p:nvPr/>
        </p:nvSpPr>
        <p:spPr>
          <a:xfrm>
            <a:off x="3071847" y="1440937"/>
            <a:ext cx="367992" cy="15106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5013BB-D7F2-AEDD-881B-169B4F3056EA}"/>
              </a:ext>
            </a:extLst>
          </p:cNvPr>
          <p:cNvSpPr/>
          <p:nvPr/>
        </p:nvSpPr>
        <p:spPr>
          <a:xfrm>
            <a:off x="4264769" y="1439382"/>
            <a:ext cx="360876" cy="17242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3A782D-3180-46AA-0F1A-692D0F52434A}"/>
              </a:ext>
            </a:extLst>
          </p:cNvPr>
          <p:cNvSpPr/>
          <p:nvPr/>
        </p:nvSpPr>
        <p:spPr>
          <a:xfrm>
            <a:off x="3675297" y="2200093"/>
            <a:ext cx="510294" cy="1368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 descr="A screenshot of a phone&#10;&#10;Description automatically generated">
            <a:extLst>
              <a:ext uri="{FF2B5EF4-FFF2-40B4-BE49-F238E27FC236}">
                <a16:creationId xmlns:a16="http://schemas.microsoft.com/office/drawing/2014/main" id="{C88B4CFF-6F06-7E99-8D3C-48A204EB5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18" y="4022506"/>
            <a:ext cx="1750149" cy="28261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B29848E-4D8B-E4FE-23C3-DD4303CF1E3B}"/>
              </a:ext>
            </a:extLst>
          </p:cNvPr>
          <p:cNvSpPr txBox="1"/>
          <p:nvPr/>
        </p:nvSpPr>
        <p:spPr>
          <a:xfrm>
            <a:off x="328888" y="3728046"/>
            <a:ext cx="48563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latin typeface="Segoe UI"/>
              </a:rPr>
              <a:t>2.     </a:t>
            </a:r>
            <a:r>
              <a:rPr lang="en-US" sz="900" err="1">
                <a:latin typeface="Segoe UI"/>
              </a:rPr>
              <a:t>Lengkapi</a:t>
            </a:r>
            <a:r>
              <a:rPr lang="en-US" sz="900">
                <a:latin typeface="Segoe UI"/>
              </a:rPr>
              <a:t> data Vehicle dan Customer, </a:t>
            </a:r>
            <a:r>
              <a:rPr lang="en-US" sz="900" err="1">
                <a:latin typeface="Segoe UI"/>
              </a:rPr>
              <a:t>Kemudian</a:t>
            </a:r>
            <a:r>
              <a:rPr lang="en-US" sz="900">
                <a:latin typeface="Segoe UI"/>
              </a:rPr>
              <a:t> </a:t>
            </a:r>
            <a:r>
              <a:rPr lang="en-US" sz="900" b="1" i="1" err="1">
                <a:latin typeface="Segoe UI"/>
              </a:rPr>
              <a:t>Klik</a:t>
            </a:r>
            <a:r>
              <a:rPr lang="en-US" sz="900" b="1" i="1">
                <a:latin typeface="Segoe UI"/>
              </a:rPr>
              <a:t> Next  </a:t>
            </a:r>
            <a:r>
              <a:rPr lang="en-US" sz="900">
                <a:latin typeface="Segoe UI"/>
              </a:rPr>
              <a:t> </a:t>
            </a:r>
            <a:endParaRPr lang="en-US" sz="900">
              <a:latin typeface="Segoe UI"/>
              <a:cs typeface="Segoe UI"/>
            </a:endParaRPr>
          </a:p>
          <a:p>
            <a:pPr marL="228600" indent="-228600">
              <a:buAutoNum type="arabicPeriod"/>
            </a:pPr>
            <a:endParaRPr lang="en-US" sz="900" b="1">
              <a:latin typeface="Segoe UI"/>
              <a:ea typeface="Calibri"/>
              <a:cs typeface="Segoe U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C7A208-F808-1802-53F6-38F8A4313201}"/>
              </a:ext>
            </a:extLst>
          </p:cNvPr>
          <p:cNvSpPr/>
          <p:nvPr/>
        </p:nvSpPr>
        <p:spPr>
          <a:xfrm>
            <a:off x="715703" y="6650188"/>
            <a:ext cx="823359" cy="17242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 descr="A screenshot of a phone&#10;&#10;Description automatically generated">
            <a:extLst>
              <a:ext uri="{FF2B5EF4-FFF2-40B4-BE49-F238E27FC236}">
                <a16:creationId xmlns:a16="http://schemas.microsoft.com/office/drawing/2014/main" id="{40BAD2C7-8C76-074D-9DFB-864999564ED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97" t="346"/>
          <a:stretch/>
        </p:blipFill>
        <p:spPr>
          <a:xfrm>
            <a:off x="3068717" y="4023976"/>
            <a:ext cx="1749274" cy="282611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716F73F-6882-7E56-3F95-B5CE78339C7F}"/>
              </a:ext>
            </a:extLst>
          </p:cNvPr>
          <p:cNvSpPr/>
          <p:nvPr/>
        </p:nvSpPr>
        <p:spPr>
          <a:xfrm>
            <a:off x="3103314" y="6671586"/>
            <a:ext cx="823359" cy="17242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2681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R_METADATA_KEY" val="c15ddbdf-66de-4c40-a042-385a39aa8c9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0D54B563056240ABF74ADC3D7D8136" ma:contentTypeVersion="5" ma:contentTypeDescription="Create a new document." ma:contentTypeScope="" ma:versionID="fb9b82c912dbadfa4282bece3a93a1ad">
  <xsd:schema xmlns:xsd="http://www.w3.org/2001/XMLSchema" xmlns:xs="http://www.w3.org/2001/XMLSchema" xmlns:p="http://schemas.microsoft.com/office/2006/metadata/properties" xmlns:ns2="7b1b8a71-0c81-4532-bd89-978493f39d3f" xmlns:ns3="71abd458-e20c-4646-b541-c333646fd87d" targetNamespace="http://schemas.microsoft.com/office/2006/metadata/properties" ma:root="true" ma:fieldsID="c7294a67238499b365d1af6bcea0144d" ns2:_="" ns3:_="">
    <xsd:import namespace="7b1b8a71-0c81-4532-bd89-978493f39d3f"/>
    <xsd:import namespace="71abd458-e20c-4646-b541-c333646fd8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1b8a71-0c81-4532-bd89-978493f39d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bd458-e20c-4646-b541-c333646fd87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5E2471-FC6B-4033-AE16-41F111FEC2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159ECD-EFA6-49C6-8D98-594BB831B5BB}">
  <ds:schemaRefs>
    <ds:schemaRef ds:uri="71abd458-e20c-4646-b541-c333646fd87d"/>
    <ds:schemaRef ds:uri="7b1b8a71-0c81-4532-bd89-978493f39d3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3E3B071-C231-4201-88CF-AE2224A83B9B}">
  <ds:schemaRefs>
    <ds:schemaRef ds:uri="71abd458-e20c-4646-b541-c333646fd87d"/>
    <ds:schemaRef ds:uri="7b1b8a71-0c81-4532-bd89-978493f39d3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19</Slides>
  <Notes>18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Astra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harhatin1561</dc:creator>
  <cp:revision>302</cp:revision>
  <dcterms:created xsi:type="dcterms:W3CDTF">2015-04-14T03:39:08Z</dcterms:created>
  <dcterms:modified xsi:type="dcterms:W3CDTF">2023-12-01T03:04:03Z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0x010100330D54B563056240ABF74ADC3D7D8136</vt:lpwstr>
  </property>
  <property fmtid="{D5CDD505-2E9C-101B-9397-08002B2CF9AE}" pid="3" name="MSIP_Label_a3f72b66-e0d3-43b8-9221-49005c9b0245_Enabled">
    <vt:lpwstr>true</vt:lpwstr>
  </property>
  <property fmtid="{D5CDD505-2E9C-101B-9397-08002B2CF9AE}" pid="4" name="MSIP_Label_a3f72b66-e0d3-43b8-9221-49005c9b0245_SetDate">
    <vt:lpwstr>2023-02-20T03:31:18Z</vt:lpwstr>
  </property>
  <property fmtid="{D5CDD505-2E9C-101B-9397-08002B2CF9AE}" pid="5" name="MSIP_Label_a3f72b66-e0d3-43b8-9221-49005c9b0245_Method">
    <vt:lpwstr>Privileged</vt:lpwstr>
  </property>
  <property fmtid="{D5CDD505-2E9C-101B-9397-08002B2CF9AE}" pid="6" name="MSIP_Label_a3f72b66-e0d3-43b8-9221-49005c9b0245_Name">
    <vt:lpwstr>INTERNAL</vt:lpwstr>
  </property>
  <property fmtid="{D5CDD505-2E9C-101B-9397-08002B2CF9AE}" pid="7" name="MSIP_Label_a3f72b66-e0d3-43b8-9221-49005c9b0245_SiteId">
    <vt:lpwstr>5a0b86e1-3af7-4d16-a63e-afe55beab795</vt:lpwstr>
  </property>
  <property fmtid="{D5CDD505-2E9C-101B-9397-08002B2CF9AE}" pid="8" name="MSIP_Label_a3f72b66-e0d3-43b8-9221-49005c9b0245_ActionId">
    <vt:lpwstr>1a0db04e-3c1c-439f-81ee-0714b96e723f</vt:lpwstr>
  </property>
  <property fmtid="{D5CDD505-2E9C-101B-9397-08002B2CF9AE}" pid="9" name="MSIP_Label_a3f72b66-e0d3-43b8-9221-49005c9b0245_ContentBits">
    <vt:lpwstr>1</vt:lpwstr>
  </property>
  <property fmtid="{D5CDD505-2E9C-101B-9397-08002B2CF9AE}" pid="10" name="ClassificationContentMarkingHeaderLocations">
    <vt:lpwstr>Office Theme:8</vt:lpwstr>
  </property>
  <property fmtid="{D5CDD505-2E9C-101B-9397-08002B2CF9AE}" pid="11" name="ClassificationContentMarkingHeaderText">
    <vt:lpwstr>INTERNAL</vt:lpwstr>
  </property>
</Properties>
</file>