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2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1EAA9E-3832-46E4-9F2D-4C99FB1B65A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9E66756-A769-4B3C-9E23-27CC0EF391C0}">
      <dgm:prSet/>
      <dgm:spPr/>
      <dgm:t>
        <a:bodyPr/>
        <a:lstStyle/>
        <a:p>
          <a:pPr>
            <a:defRPr cap="all"/>
          </a:pPr>
          <a:r>
            <a:rPr lang="en-US" b="0" i="0" baseline="0"/>
            <a:t>In a busy city like Toronto, delivery delays are common.</a:t>
          </a:r>
          <a:endParaRPr lang="en-US"/>
        </a:p>
      </dgm:t>
    </dgm:pt>
    <dgm:pt modelId="{C958BC89-A42D-4460-87AD-D915A173CF2F}" type="parTrans" cxnId="{C7491046-1412-446D-8E00-0DB7B6C27446}">
      <dgm:prSet/>
      <dgm:spPr/>
      <dgm:t>
        <a:bodyPr/>
        <a:lstStyle/>
        <a:p>
          <a:endParaRPr lang="en-US"/>
        </a:p>
      </dgm:t>
    </dgm:pt>
    <dgm:pt modelId="{E87C2AC2-3234-4962-9765-4FF84377F559}" type="sibTrans" cxnId="{C7491046-1412-446D-8E00-0DB7B6C27446}">
      <dgm:prSet/>
      <dgm:spPr/>
      <dgm:t>
        <a:bodyPr/>
        <a:lstStyle/>
        <a:p>
          <a:endParaRPr lang="en-US"/>
        </a:p>
      </dgm:t>
    </dgm:pt>
    <dgm:pt modelId="{7C824998-A366-4774-B16E-B9203F7778A4}">
      <dgm:prSet/>
      <dgm:spPr/>
      <dgm:t>
        <a:bodyPr/>
        <a:lstStyle/>
        <a:p>
          <a:pPr>
            <a:defRPr cap="all"/>
          </a:pPr>
          <a:r>
            <a:rPr lang="en-US" b="0" i="0" baseline="0"/>
            <a:t>Are weather or traffic conditions causing these delays?</a:t>
          </a:r>
          <a:endParaRPr lang="en-US"/>
        </a:p>
      </dgm:t>
    </dgm:pt>
    <dgm:pt modelId="{DE627175-17CC-423F-A5B4-718A3C5C1827}" type="parTrans" cxnId="{954848A4-F7BD-47A4-8147-4B90C87D81B4}">
      <dgm:prSet/>
      <dgm:spPr/>
      <dgm:t>
        <a:bodyPr/>
        <a:lstStyle/>
        <a:p>
          <a:endParaRPr lang="en-US"/>
        </a:p>
      </dgm:t>
    </dgm:pt>
    <dgm:pt modelId="{4FAC8563-0891-423F-B73B-83256728E44D}" type="sibTrans" cxnId="{954848A4-F7BD-47A4-8147-4B90C87D81B4}">
      <dgm:prSet/>
      <dgm:spPr/>
      <dgm:t>
        <a:bodyPr/>
        <a:lstStyle/>
        <a:p>
          <a:endParaRPr lang="en-US"/>
        </a:p>
      </dgm:t>
    </dgm:pt>
    <dgm:pt modelId="{F74A1F09-B44C-4750-849E-5E55C154432A}">
      <dgm:prSet/>
      <dgm:spPr/>
      <dgm:t>
        <a:bodyPr/>
        <a:lstStyle/>
        <a:p>
          <a:pPr>
            <a:defRPr cap="all"/>
          </a:pPr>
          <a:r>
            <a:rPr lang="en-US" b="0" i="0" baseline="0"/>
            <a:t>How can data help us understand and potentially solve this problem?</a:t>
          </a:r>
          <a:endParaRPr lang="en-US"/>
        </a:p>
      </dgm:t>
    </dgm:pt>
    <dgm:pt modelId="{8BC20DC8-5EEC-4D48-B4A2-67766912A9E3}" type="parTrans" cxnId="{05D52CB2-EDB1-416E-B813-7CBF12DF71E1}">
      <dgm:prSet/>
      <dgm:spPr/>
      <dgm:t>
        <a:bodyPr/>
        <a:lstStyle/>
        <a:p>
          <a:endParaRPr lang="en-US"/>
        </a:p>
      </dgm:t>
    </dgm:pt>
    <dgm:pt modelId="{A1D9D6A9-CB15-4CB7-9089-4287C7C20403}" type="sibTrans" cxnId="{05D52CB2-EDB1-416E-B813-7CBF12DF71E1}">
      <dgm:prSet/>
      <dgm:spPr/>
      <dgm:t>
        <a:bodyPr/>
        <a:lstStyle/>
        <a:p>
          <a:endParaRPr lang="en-US"/>
        </a:p>
      </dgm:t>
    </dgm:pt>
    <dgm:pt modelId="{178C926C-FE73-4D42-A8B7-23D135949998}" type="pres">
      <dgm:prSet presAssocID="{ED1EAA9E-3832-46E4-9F2D-4C99FB1B65A3}" presName="root" presStyleCnt="0">
        <dgm:presLayoutVars>
          <dgm:dir/>
          <dgm:resizeHandles val="exact"/>
        </dgm:presLayoutVars>
      </dgm:prSet>
      <dgm:spPr/>
    </dgm:pt>
    <dgm:pt modelId="{8ADBDABB-E0F7-4CBD-9404-F2F0E668009B}" type="pres">
      <dgm:prSet presAssocID="{59E66756-A769-4B3C-9E23-27CC0EF391C0}" presName="compNode" presStyleCnt="0"/>
      <dgm:spPr/>
    </dgm:pt>
    <dgm:pt modelId="{A5E79D0B-4298-41F2-B8CE-DAB578B6112F}" type="pres">
      <dgm:prSet presAssocID="{59E66756-A769-4B3C-9E23-27CC0EF391C0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3415D5A-C090-4F88-8592-895F637BD592}" type="pres">
      <dgm:prSet presAssocID="{59E66756-A769-4B3C-9E23-27CC0EF391C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4E0E757D-A360-45A7-B5B6-1B2AFB05D7FA}" type="pres">
      <dgm:prSet presAssocID="{59E66756-A769-4B3C-9E23-27CC0EF391C0}" presName="spaceRect" presStyleCnt="0"/>
      <dgm:spPr/>
    </dgm:pt>
    <dgm:pt modelId="{C1990557-B4C6-42F3-A36F-EEB1489EE7AC}" type="pres">
      <dgm:prSet presAssocID="{59E66756-A769-4B3C-9E23-27CC0EF391C0}" presName="textRect" presStyleLbl="revTx" presStyleIdx="0" presStyleCnt="3">
        <dgm:presLayoutVars>
          <dgm:chMax val="1"/>
          <dgm:chPref val="1"/>
        </dgm:presLayoutVars>
      </dgm:prSet>
      <dgm:spPr/>
    </dgm:pt>
    <dgm:pt modelId="{0B05E99B-9BCB-4C31-B465-2AD089C522F4}" type="pres">
      <dgm:prSet presAssocID="{E87C2AC2-3234-4962-9765-4FF84377F559}" presName="sibTrans" presStyleCnt="0"/>
      <dgm:spPr/>
    </dgm:pt>
    <dgm:pt modelId="{648C884D-3E3C-4ED0-91BA-7B4E0DFDC980}" type="pres">
      <dgm:prSet presAssocID="{7C824998-A366-4774-B16E-B9203F7778A4}" presName="compNode" presStyleCnt="0"/>
      <dgm:spPr/>
    </dgm:pt>
    <dgm:pt modelId="{83315797-92F5-421F-999A-0D42E5055BCF}" type="pres">
      <dgm:prSet presAssocID="{7C824998-A366-4774-B16E-B9203F7778A4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CD221A7-5355-48FC-B50A-6482A3426AB6}" type="pres">
      <dgm:prSet presAssocID="{7C824998-A366-4774-B16E-B9203F7778A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ffic Light"/>
        </a:ext>
      </dgm:extLst>
    </dgm:pt>
    <dgm:pt modelId="{AE3CE6DF-520E-4565-B2BC-ADC281954837}" type="pres">
      <dgm:prSet presAssocID="{7C824998-A366-4774-B16E-B9203F7778A4}" presName="spaceRect" presStyleCnt="0"/>
      <dgm:spPr/>
    </dgm:pt>
    <dgm:pt modelId="{A96684A4-703F-4712-A444-4673874E9E08}" type="pres">
      <dgm:prSet presAssocID="{7C824998-A366-4774-B16E-B9203F7778A4}" presName="textRect" presStyleLbl="revTx" presStyleIdx="1" presStyleCnt="3">
        <dgm:presLayoutVars>
          <dgm:chMax val="1"/>
          <dgm:chPref val="1"/>
        </dgm:presLayoutVars>
      </dgm:prSet>
      <dgm:spPr/>
    </dgm:pt>
    <dgm:pt modelId="{858F3524-9569-4011-83FC-5269641D4A1E}" type="pres">
      <dgm:prSet presAssocID="{4FAC8563-0891-423F-B73B-83256728E44D}" presName="sibTrans" presStyleCnt="0"/>
      <dgm:spPr/>
    </dgm:pt>
    <dgm:pt modelId="{6630173C-E2F5-4CEC-9B42-AF6401AE8E21}" type="pres">
      <dgm:prSet presAssocID="{F74A1F09-B44C-4750-849E-5E55C154432A}" presName="compNode" presStyleCnt="0"/>
      <dgm:spPr/>
    </dgm:pt>
    <dgm:pt modelId="{67765227-96FF-42E4-96E0-BC2A5404D2C3}" type="pres">
      <dgm:prSet presAssocID="{F74A1F09-B44C-4750-849E-5E55C154432A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2F8C3C8-A155-44CA-9011-CCBA1DFDA234}" type="pres">
      <dgm:prSet presAssocID="{F74A1F09-B44C-4750-849E-5E55C154432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DA146A3-21C6-4A41-BDDE-393581E91438}" type="pres">
      <dgm:prSet presAssocID="{F74A1F09-B44C-4750-849E-5E55C154432A}" presName="spaceRect" presStyleCnt="0"/>
      <dgm:spPr/>
    </dgm:pt>
    <dgm:pt modelId="{3679CC8D-A804-4E8B-8BDB-9AE5AF09624F}" type="pres">
      <dgm:prSet presAssocID="{F74A1F09-B44C-4750-849E-5E55C154432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EB33F0C-4352-4C66-8448-58CBC2C208B9}" type="presOf" srcId="{ED1EAA9E-3832-46E4-9F2D-4C99FB1B65A3}" destId="{178C926C-FE73-4D42-A8B7-23D135949998}" srcOrd="0" destOrd="0" presId="urn:microsoft.com/office/officeart/2018/5/layout/IconLeafLabelList"/>
    <dgm:cxn modelId="{1385FA0F-D519-4956-B2F4-77DE956AFE24}" type="presOf" srcId="{59E66756-A769-4B3C-9E23-27CC0EF391C0}" destId="{C1990557-B4C6-42F3-A36F-EEB1489EE7AC}" srcOrd="0" destOrd="0" presId="urn:microsoft.com/office/officeart/2018/5/layout/IconLeafLabelList"/>
    <dgm:cxn modelId="{36FDB510-85A9-4F4E-B1A0-DBE6FC08C006}" type="presOf" srcId="{7C824998-A366-4774-B16E-B9203F7778A4}" destId="{A96684A4-703F-4712-A444-4673874E9E08}" srcOrd="0" destOrd="0" presId="urn:microsoft.com/office/officeart/2018/5/layout/IconLeafLabelList"/>
    <dgm:cxn modelId="{C7491046-1412-446D-8E00-0DB7B6C27446}" srcId="{ED1EAA9E-3832-46E4-9F2D-4C99FB1B65A3}" destId="{59E66756-A769-4B3C-9E23-27CC0EF391C0}" srcOrd="0" destOrd="0" parTransId="{C958BC89-A42D-4460-87AD-D915A173CF2F}" sibTransId="{E87C2AC2-3234-4962-9765-4FF84377F559}"/>
    <dgm:cxn modelId="{F457AA90-E412-462C-A83C-431D63301559}" type="presOf" srcId="{F74A1F09-B44C-4750-849E-5E55C154432A}" destId="{3679CC8D-A804-4E8B-8BDB-9AE5AF09624F}" srcOrd="0" destOrd="0" presId="urn:microsoft.com/office/officeart/2018/5/layout/IconLeafLabelList"/>
    <dgm:cxn modelId="{954848A4-F7BD-47A4-8147-4B90C87D81B4}" srcId="{ED1EAA9E-3832-46E4-9F2D-4C99FB1B65A3}" destId="{7C824998-A366-4774-B16E-B9203F7778A4}" srcOrd="1" destOrd="0" parTransId="{DE627175-17CC-423F-A5B4-718A3C5C1827}" sibTransId="{4FAC8563-0891-423F-B73B-83256728E44D}"/>
    <dgm:cxn modelId="{05D52CB2-EDB1-416E-B813-7CBF12DF71E1}" srcId="{ED1EAA9E-3832-46E4-9F2D-4C99FB1B65A3}" destId="{F74A1F09-B44C-4750-849E-5E55C154432A}" srcOrd="2" destOrd="0" parTransId="{8BC20DC8-5EEC-4D48-B4A2-67766912A9E3}" sibTransId="{A1D9D6A9-CB15-4CB7-9089-4287C7C20403}"/>
    <dgm:cxn modelId="{F35B2994-E258-4DA9-8E86-ED1AFC5603F9}" type="presParOf" srcId="{178C926C-FE73-4D42-A8B7-23D135949998}" destId="{8ADBDABB-E0F7-4CBD-9404-F2F0E668009B}" srcOrd="0" destOrd="0" presId="urn:microsoft.com/office/officeart/2018/5/layout/IconLeafLabelList"/>
    <dgm:cxn modelId="{565DA369-16F0-4621-AECA-3DD9B9E3953F}" type="presParOf" srcId="{8ADBDABB-E0F7-4CBD-9404-F2F0E668009B}" destId="{A5E79D0B-4298-41F2-B8CE-DAB578B6112F}" srcOrd="0" destOrd="0" presId="urn:microsoft.com/office/officeart/2018/5/layout/IconLeafLabelList"/>
    <dgm:cxn modelId="{C60209E1-427B-4439-B843-D601DB0FA19F}" type="presParOf" srcId="{8ADBDABB-E0F7-4CBD-9404-F2F0E668009B}" destId="{A3415D5A-C090-4F88-8592-895F637BD592}" srcOrd="1" destOrd="0" presId="urn:microsoft.com/office/officeart/2018/5/layout/IconLeafLabelList"/>
    <dgm:cxn modelId="{5C6EB047-98A9-4E83-847E-5979A513A80B}" type="presParOf" srcId="{8ADBDABB-E0F7-4CBD-9404-F2F0E668009B}" destId="{4E0E757D-A360-45A7-B5B6-1B2AFB05D7FA}" srcOrd="2" destOrd="0" presId="urn:microsoft.com/office/officeart/2018/5/layout/IconLeafLabelList"/>
    <dgm:cxn modelId="{F232B610-48A9-46F9-A713-F7438C54023A}" type="presParOf" srcId="{8ADBDABB-E0F7-4CBD-9404-F2F0E668009B}" destId="{C1990557-B4C6-42F3-A36F-EEB1489EE7AC}" srcOrd="3" destOrd="0" presId="urn:microsoft.com/office/officeart/2018/5/layout/IconLeafLabelList"/>
    <dgm:cxn modelId="{5E8112F8-8348-4B19-9900-24AEEA535E9A}" type="presParOf" srcId="{178C926C-FE73-4D42-A8B7-23D135949998}" destId="{0B05E99B-9BCB-4C31-B465-2AD089C522F4}" srcOrd="1" destOrd="0" presId="urn:microsoft.com/office/officeart/2018/5/layout/IconLeafLabelList"/>
    <dgm:cxn modelId="{172C5128-22BB-430B-9E36-4B31B70E0A3E}" type="presParOf" srcId="{178C926C-FE73-4D42-A8B7-23D135949998}" destId="{648C884D-3E3C-4ED0-91BA-7B4E0DFDC980}" srcOrd="2" destOrd="0" presId="urn:microsoft.com/office/officeart/2018/5/layout/IconLeafLabelList"/>
    <dgm:cxn modelId="{137A6F08-9BD8-4B62-B5C6-6EB5EC2FF174}" type="presParOf" srcId="{648C884D-3E3C-4ED0-91BA-7B4E0DFDC980}" destId="{83315797-92F5-421F-999A-0D42E5055BCF}" srcOrd="0" destOrd="0" presId="urn:microsoft.com/office/officeart/2018/5/layout/IconLeafLabelList"/>
    <dgm:cxn modelId="{E5E97D85-3278-4C8B-B3C9-851AB5128932}" type="presParOf" srcId="{648C884D-3E3C-4ED0-91BA-7B4E0DFDC980}" destId="{9CD221A7-5355-48FC-B50A-6482A3426AB6}" srcOrd="1" destOrd="0" presId="urn:microsoft.com/office/officeart/2018/5/layout/IconLeafLabelList"/>
    <dgm:cxn modelId="{DBA9802C-1F11-411E-A992-07AC75250F8A}" type="presParOf" srcId="{648C884D-3E3C-4ED0-91BA-7B4E0DFDC980}" destId="{AE3CE6DF-520E-4565-B2BC-ADC281954837}" srcOrd="2" destOrd="0" presId="urn:microsoft.com/office/officeart/2018/5/layout/IconLeafLabelList"/>
    <dgm:cxn modelId="{43F70FB1-A0D9-427B-B018-AC4E728FA7E8}" type="presParOf" srcId="{648C884D-3E3C-4ED0-91BA-7B4E0DFDC980}" destId="{A96684A4-703F-4712-A444-4673874E9E08}" srcOrd="3" destOrd="0" presId="urn:microsoft.com/office/officeart/2018/5/layout/IconLeafLabelList"/>
    <dgm:cxn modelId="{15481F87-F51F-4852-9119-FC109152D1CD}" type="presParOf" srcId="{178C926C-FE73-4D42-A8B7-23D135949998}" destId="{858F3524-9569-4011-83FC-5269641D4A1E}" srcOrd="3" destOrd="0" presId="urn:microsoft.com/office/officeart/2018/5/layout/IconLeafLabelList"/>
    <dgm:cxn modelId="{0DBE6628-41F1-4BFA-A12B-C04B6667331A}" type="presParOf" srcId="{178C926C-FE73-4D42-A8B7-23D135949998}" destId="{6630173C-E2F5-4CEC-9B42-AF6401AE8E21}" srcOrd="4" destOrd="0" presId="urn:microsoft.com/office/officeart/2018/5/layout/IconLeafLabelList"/>
    <dgm:cxn modelId="{B4164D74-7266-4525-A2A8-FE06A5D351ED}" type="presParOf" srcId="{6630173C-E2F5-4CEC-9B42-AF6401AE8E21}" destId="{67765227-96FF-42E4-96E0-BC2A5404D2C3}" srcOrd="0" destOrd="0" presId="urn:microsoft.com/office/officeart/2018/5/layout/IconLeafLabelList"/>
    <dgm:cxn modelId="{DB8DB7CF-614A-49F8-AA54-1F250578EC8D}" type="presParOf" srcId="{6630173C-E2F5-4CEC-9B42-AF6401AE8E21}" destId="{B2F8C3C8-A155-44CA-9011-CCBA1DFDA234}" srcOrd="1" destOrd="0" presId="urn:microsoft.com/office/officeart/2018/5/layout/IconLeafLabelList"/>
    <dgm:cxn modelId="{241323D1-4956-40BC-9D4C-5B91F5096E34}" type="presParOf" srcId="{6630173C-E2F5-4CEC-9B42-AF6401AE8E21}" destId="{1DA146A3-21C6-4A41-BDDE-393581E91438}" srcOrd="2" destOrd="0" presId="urn:microsoft.com/office/officeart/2018/5/layout/IconLeafLabelList"/>
    <dgm:cxn modelId="{0A1ED8E5-AFC2-4BE3-8104-A30428348ED4}" type="presParOf" srcId="{6630173C-E2F5-4CEC-9B42-AF6401AE8E21}" destId="{3679CC8D-A804-4E8B-8BDB-9AE5AF09624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90E886-A21A-4309-A350-D0F950CDBCC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0E9AF95-D243-4533-A7EB-D6454AEB7E7C}">
      <dgm:prSet/>
      <dgm:spPr/>
      <dgm:t>
        <a:bodyPr/>
        <a:lstStyle/>
        <a:p>
          <a:pPr>
            <a:defRPr cap="all"/>
          </a:pPr>
          <a:r>
            <a:rPr lang="en-US" b="0" i="0" baseline="0"/>
            <a:t>Simulate real-world delivery data in Toronto</a:t>
          </a:r>
          <a:endParaRPr lang="en-US"/>
        </a:p>
      </dgm:t>
    </dgm:pt>
    <dgm:pt modelId="{8B15B378-331B-4657-A5D2-CD69718D19DF}" type="parTrans" cxnId="{3E0B9139-6635-4B9D-95B2-12FC62EF16B2}">
      <dgm:prSet/>
      <dgm:spPr/>
      <dgm:t>
        <a:bodyPr/>
        <a:lstStyle/>
        <a:p>
          <a:endParaRPr lang="en-US"/>
        </a:p>
      </dgm:t>
    </dgm:pt>
    <dgm:pt modelId="{B9B1EC31-3872-4352-9A71-18FF40775BCA}" type="sibTrans" cxnId="{3E0B9139-6635-4B9D-95B2-12FC62EF16B2}">
      <dgm:prSet/>
      <dgm:spPr/>
      <dgm:t>
        <a:bodyPr/>
        <a:lstStyle/>
        <a:p>
          <a:endParaRPr lang="en-US"/>
        </a:p>
      </dgm:t>
    </dgm:pt>
    <dgm:pt modelId="{2CF172E8-5B56-4FD6-B301-B5400FF9CF42}">
      <dgm:prSet/>
      <dgm:spPr/>
      <dgm:t>
        <a:bodyPr/>
        <a:lstStyle/>
        <a:p>
          <a:pPr>
            <a:defRPr cap="all"/>
          </a:pPr>
          <a:r>
            <a:rPr lang="en-US" b="0" i="0" baseline="0"/>
            <a:t>Enrich it with weather and traffic conditions</a:t>
          </a:r>
          <a:endParaRPr lang="en-US"/>
        </a:p>
      </dgm:t>
    </dgm:pt>
    <dgm:pt modelId="{E82CBA36-71F6-4E2D-9366-30C15A8C020F}" type="parTrans" cxnId="{107E8B7D-614E-4D30-98A2-9B08FB701701}">
      <dgm:prSet/>
      <dgm:spPr/>
      <dgm:t>
        <a:bodyPr/>
        <a:lstStyle/>
        <a:p>
          <a:endParaRPr lang="en-US"/>
        </a:p>
      </dgm:t>
    </dgm:pt>
    <dgm:pt modelId="{F0FB7A16-577F-4BE7-9CCE-72BD1CA412F4}" type="sibTrans" cxnId="{107E8B7D-614E-4D30-98A2-9B08FB701701}">
      <dgm:prSet/>
      <dgm:spPr/>
      <dgm:t>
        <a:bodyPr/>
        <a:lstStyle/>
        <a:p>
          <a:endParaRPr lang="en-US"/>
        </a:p>
      </dgm:t>
    </dgm:pt>
    <dgm:pt modelId="{7A0E6BE5-E555-415F-B336-C8C9F4114235}">
      <dgm:prSet/>
      <dgm:spPr/>
      <dgm:t>
        <a:bodyPr/>
        <a:lstStyle/>
        <a:p>
          <a:pPr>
            <a:defRPr cap="all"/>
          </a:pPr>
          <a:r>
            <a:rPr lang="en-US" b="0" i="0" baseline="0"/>
            <a:t>Analyze how these factors impact delivery duration</a:t>
          </a:r>
          <a:endParaRPr lang="en-US"/>
        </a:p>
      </dgm:t>
    </dgm:pt>
    <dgm:pt modelId="{C0C4A074-31EC-46ED-BDAA-56F12D1458A0}" type="parTrans" cxnId="{8EDD1E56-4275-4547-835E-1AA082C18E56}">
      <dgm:prSet/>
      <dgm:spPr/>
      <dgm:t>
        <a:bodyPr/>
        <a:lstStyle/>
        <a:p>
          <a:endParaRPr lang="en-US"/>
        </a:p>
      </dgm:t>
    </dgm:pt>
    <dgm:pt modelId="{1A16D61A-B784-4154-BFEE-CC0AB80CB0D0}" type="sibTrans" cxnId="{8EDD1E56-4275-4547-835E-1AA082C18E56}">
      <dgm:prSet/>
      <dgm:spPr/>
      <dgm:t>
        <a:bodyPr/>
        <a:lstStyle/>
        <a:p>
          <a:endParaRPr lang="en-US"/>
        </a:p>
      </dgm:t>
    </dgm:pt>
    <dgm:pt modelId="{27625F39-9F15-4797-B27B-2707E4D66CDE}">
      <dgm:prSet/>
      <dgm:spPr/>
      <dgm:t>
        <a:bodyPr/>
        <a:lstStyle/>
        <a:p>
          <a:pPr>
            <a:defRPr cap="all"/>
          </a:pPr>
          <a:r>
            <a:rPr lang="en-US" b="0" i="0" baseline="0"/>
            <a:t>Provide actionable insights</a:t>
          </a:r>
          <a:endParaRPr lang="en-US"/>
        </a:p>
      </dgm:t>
    </dgm:pt>
    <dgm:pt modelId="{D81D667C-0FDC-47E1-A1B1-980B6F3CA0A4}" type="parTrans" cxnId="{761933E9-15A1-4D38-BB5D-341258644BD2}">
      <dgm:prSet/>
      <dgm:spPr/>
      <dgm:t>
        <a:bodyPr/>
        <a:lstStyle/>
        <a:p>
          <a:endParaRPr lang="en-US"/>
        </a:p>
      </dgm:t>
    </dgm:pt>
    <dgm:pt modelId="{575EB1F9-A5EF-46D8-9897-356596EF6B5F}" type="sibTrans" cxnId="{761933E9-15A1-4D38-BB5D-341258644BD2}">
      <dgm:prSet/>
      <dgm:spPr/>
      <dgm:t>
        <a:bodyPr/>
        <a:lstStyle/>
        <a:p>
          <a:endParaRPr lang="en-US"/>
        </a:p>
      </dgm:t>
    </dgm:pt>
    <dgm:pt modelId="{8ECE2AA5-C410-4DDE-A34B-70319E488D42}" type="pres">
      <dgm:prSet presAssocID="{2D90E886-A21A-4309-A350-D0F950CDBCC2}" presName="root" presStyleCnt="0">
        <dgm:presLayoutVars>
          <dgm:dir/>
          <dgm:resizeHandles val="exact"/>
        </dgm:presLayoutVars>
      </dgm:prSet>
      <dgm:spPr/>
    </dgm:pt>
    <dgm:pt modelId="{2A57B93A-8957-4ECD-8424-72C2FB3A9B02}" type="pres">
      <dgm:prSet presAssocID="{10E9AF95-D243-4533-A7EB-D6454AEB7E7C}" presName="compNode" presStyleCnt="0"/>
      <dgm:spPr/>
    </dgm:pt>
    <dgm:pt modelId="{36BD58B5-47F6-4663-BE8F-0710AF266142}" type="pres">
      <dgm:prSet presAssocID="{10E9AF95-D243-4533-A7EB-D6454AEB7E7C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D062F7B-EEC5-4C47-B17B-B70E61A59FDD}" type="pres">
      <dgm:prSet presAssocID="{10E9AF95-D243-4533-A7EB-D6454AEB7E7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C2C0DE34-2F0F-4198-B10E-1D865A23E8FA}" type="pres">
      <dgm:prSet presAssocID="{10E9AF95-D243-4533-A7EB-D6454AEB7E7C}" presName="spaceRect" presStyleCnt="0"/>
      <dgm:spPr/>
    </dgm:pt>
    <dgm:pt modelId="{3AF5876A-14D7-48A3-868B-4A03E59A0B08}" type="pres">
      <dgm:prSet presAssocID="{10E9AF95-D243-4533-A7EB-D6454AEB7E7C}" presName="textRect" presStyleLbl="revTx" presStyleIdx="0" presStyleCnt="4">
        <dgm:presLayoutVars>
          <dgm:chMax val="1"/>
          <dgm:chPref val="1"/>
        </dgm:presLayoutVars>
      </dgm:prSet>
      <dgm:spPr/>
    </dgm:pt>
    <dgm:pt modelId="{20FEA321-666B-442C-9820-E0C5F60FA4A9}" type="pres">
      <dgm:prSet presAssocID="{B9B1EC31-3872-4352-9A71-18FF40775BCA}" presName="sibTrans" presStyleCnt="0"/>
      <dgm:spPr/>
    </dgm:pt>
    <dgm:pt modelId="{A3205168-D7E2-4FF4-A8CA-2E5B1105DC29}" type="pres">
      <dgm:prSet presAssocID="{2CF172E8-5B56-4FD6-B301-B5400FF9CF42}" presName="compNode" presStyleCnt="0"/>
      <dgm:spPr/>
    </dgm:pt>
    <dgm:pt modelId="{4F2CEA86-1488-47AE-B384-CEEE8C875338}" type="pres">
      <dgm:prSet presAssocID="{2CF172E8-5B56-4FD6-B301-B5400FF9CF42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0FA0C97-E6DA-4D28-8E00-F5292F985F89}" type="pres">
      <dgm:prSet presAssocID="{2CF172E8-5B56-4FD6-B301-B5400FF9CF4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bow"/>
        </a:ext>
      </dgm:extLst>
    </dgm:pt>
    <dgm:pt modelId="{5A3CB753-101F-45D0-A430-84FA4146CAE5}" type="pres">
      <dgm:prSet presAssocID="{2CF172E8-5B56-4FD6-B301-B5400FF9CF42}" presName="spaceRect" presStyleCnt="0"/>
      <dgm:spPr/>
    </dgm:pt>
    <dgm:pt modelId="{C8F049BC-C89F-46E7-960D-1106CFBF4FBD}" type="pres">
      <dgm:prSet presAssocID="{2CF172E8-5B56-4FD6-B301-B5400FF9CF42}" presName="textRect" presStyleLbl="revTx" presStyleIdx="1" presStyleCnt="4">
        <dgm:presLayoutVars>
          <dgm:chMax val="1"/>
          <dgm:chPref val="1"/>
        </dgm:presLayoutVars>
      </dgm:prSet>
      <dgm:spPr/>
    </dgm:pt>
    <dgm:pt modelId="{52668EDE-AD62-4926-A79D-7FF88C45EBE0}" type="pres">
      <dgm:prSet presAssocID="{F0FB7A16-577F-4BE7-9CCE-72BD1CA412F4}" presName="sibTrans" presStyleCnt="0"/>
      <dgm:spPr/>
    </dgm:pt>
    <dgm:pt modelId="{5BE1303F-D890-4291-8A71-7E619B456273}" type="pres">
      <dgm:prSet presAssocID="{7A0E6BE5-E555-415F-B336-C8C9F4114235}" presName="compNode" presStyleCnt="0"/>
      <dgm:spPr/>
    </dgm:pt>
    <dgm:pt modelId="{3223D078-4DF0-4555-A2AA-C36D55EF06FA}" type="pres">
      <dgm:prSet presAssocID="{7A0E6BE5-E555-415F-B336-C8C9F4114235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7CDCB8D-E3F4-4A80-BA9D-70AF2A51B78B}" type="pres">
      <dgm:prSet presAssocID="{7A0E6BE5-E555-415F-B336-C8C9F411423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C3748CF-99A6-4B9C-8861-A0F959D6C4E2}" type="pres">
      <dgm:prSet presAssocID="{7A0E6BE5-E555-415F-B336-C8C9F4114235}" presName="spaceRect" presStyleCnt="0"/>
      <dgm:spPr/>
    </dgm:pt>
    <dgm:pt modelId="{1F7BFBDC-225A-4FBD-A2BD-4BFEAF8F9B95}" type="pres">
      <dgm:prSet presAssocID="{7A0E6BE5-E555-415F-B336-C8C9F4114235}" presName="textRect" presStyleLbl="revTx" presStyleIdx="2" presStyleCnt="4">
        <dgm:presLayoutVars>
          <dgm:chMax val="1"/>
          <dgm:chPref val="1"/>
        </dgm:presLayoutVars>
      </dgm:prSet>
      <dgm:spPr/>
    </dgm:pt>
    <dgm:pt modelId="{FA4645DD-C9F0-4FA5-BA39-61692341356A}" type="pres">
      <dgm:prSet presAssocID="{1A16D61A-B784-4154-BFEE-CC0AB80CB0D0}" presName="sibTrans" presStyleCnt="0"/>
      <dgm:spPr/>
    </dgm:pt>
    <dgm:pt modelId="{A04F6CA1-FDA1-4193-BB9F-2D1CDED4577D}" type="pres">
      <dgm:prSet presAssocID="{27625F39-9F15-4797-B27B-2707E4D66CDE}" presName="compNode" presStyleCnt="0"/>
      <dgm:spPr/>
    </dgm:pt>
    <dgm:pt modelId="{A40BCB95-CE67-4EF2-B54B-51F26D63D8C9}" type="pres">
      <dgm:prSet presAssocID="{27625F39-9F15-4797-B27B-2707E4D66CDE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5682ED4-8FF4-4E30-B218-0720B0DCD88E}" type="pres">
      <dgm:prSet presAssocID="{27625F39-9F15-4797-B27B-2707E4D66CD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ED8EBA61-26CF-402E-B42C-D18EAABB4319}" type="pres">
      <dgm:prSet presAssocID="{27625F39-9F15-4797-B27B-2707E4D66CDE}" presName="spaceRect" presStyleCnt="0"/>
      <dgm:spPr/>
    </dgm:pt>
    <dgm:pt modelId="{EC1808E0-0A89-4FE9-852F-D4EC1C81361E}" type="pres">
      <dgm:prSet presAssocID="{27625F39-9F15-4797-B27B-2707E4D66CD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E0B9139-6635-4B9D-95B2-12FC62EF16B2}" srcId="{2D90E886-A21A-4309-A350-D0F950CDBCC2}" destId="{10E9AF95-D243-4533-A7EB-D6454AEB7E7C}" srcOrd="0" destOrd="0" parTransId="{8B15B378-331B-4657-A5D2-CD69718D19DF}" sibTransId="{B9B1EC31-3872-4352-9A71-18FF40775BCA}"/>
    <dgm:cxn modelId="{56A50946-32A3-4DB1-8CB7-816949F6FFB4}" type="presOf" srcId="{27625F39-9F15-4797-B27B-2707E4D66CDE}" destId="{EC1808E0-0A89-4FE9-852F-D4EC1C81361E}" srcOrd="0" destOrd="0" presId="urn:microsoft.com/office/officeart/2018/5/layout/IconLeafLabelList"/>
    <dgm:cxn modelId="{8EDD1E56-4275-4547-835E-1AA082C18E56}" srcId="{2D90E886-A21A-4309-A350-D0F950CDBCC2}" destId="{7A0E6BE5-E555-415F-B336-C8C9F4114235}" srcOrd="2" destOrd="0" parTransId="{C0C4A074-31EC-46ED-BDAA-56F12D1458A0}" sibTransId="{1A16D61A-B784-4154-BFEE-CC0AB80CB0D0}"/>
    <dgm:cxn modelId="{107E8B7D-614E-4D30-98A2-9B08FB701701}" srcId="{2D90E886-A21A-4309-A350-D0F950CDBCC2}" destId="{2CF172E8-5B56-4FD6-B301-B5400FF9CF42}" srcOrd="1" destOrd="0" parTransId="{E82CBA36-71F6-4E2D-9366-30C15A8C020F}" sibTransId="{F0FB7A16-577F-4BE7-9CCE-72BD1CA412F4}"/>
    <dgm:cxn modelId="{59272881-DB08-4C69-91FF-35E0B90EEA24}" type="presOf" srcId="{7A0E6BE5-E555-415F-B336-C8C9F4114235}" destId="{1F7BFBDC-225A-4FBD-A2BD-4BFEAF8F9B95}" srcOrd="0" destOrd="0" presId="urn:microsoft.com/office/officeart/2018/5/layout/IconLeafLabelList"/>
    <dgm:cxn modelId="{F48E6286-7E6B-40EF-AE96-7477D7956711}" type="presOf" srcId="{2D90E886-A21A-4309-A350-D0F950CDBCC2}" destId="{8ECE2AA5-C410-4DDE-A34B-70319E488D42}" srcOrd="0" destOrd="0" presId="urn:microsoft.com/office/officeart/2018/5/layout/IconLeafLabelList"/>
    <dgm:cxn modelId="{179AA293-E14A-46D6-BB10-D997AC263888}" type="presOf" srcId="{10E9AF95-D243-4533-A7EB-D6454AEB7E7C}" destId="{3AF5876A-14D7-48A3-868B-4A03E59A0B08}" srcOrd="0" destOrd="0" presId="urn:microsoft.com/office/officeart/2018/5/layout/IconLeafLabelList"/>
    <dgm:cxn modelId="{865B4EA0-A3C0-4E01-BED4-B738C15AAC5C}" type="presOf" srcId="{2CF172E8-5B56-4FD6-B301-B5400FF9CF42}" destId="{C8F049BC-C89F-46E7-960D-1106CFBF4FBD}" srcOrd="0" destOrd="0" presId="urn:microsoft.com/office/officeart/2018/5/layout/IconLeafLabelList"/>
    <dgm:cxn modelId="{761933E9-15A1-4D38-BB5D-341258644BD2}" srcId="{2D90E886-A21A-4309-A350-D0F950CDBCC2}" destId="{27625F39-9F15-4797-B27B-2707E4D66CDE}" srcOrd="3" destOrd="0" parTransId="{D81D667C-0FDC-47E1-A1B1-980B6F3CA0A4}" sibTransId="{575EB1F9-A5EF-46D8-9897-356596EF6B5F}"/>
    <dgm:cxn modelId="{1486C800-288F-45A4-98E8-A3C5D19A6E65}" type="presParOf" srcId="{8ECE2AA5-C410-4DDE-A34B-70319E488D42}" destId="{2A57B93A-8957-4ECD-8424-72C2FB3A9B02}" srcOrd="0" destOrd="0" presId="urn:microsoft.com/office/officeart/2018/5/layout/IconLeafLabelList"/>
    <dgm:cxn modelId="{A868BD8D-B56F-4F75-B44A-A158D609B0E3}" type="presParOf" srcId="{2A57B93A-8957-4ECD-8424-72C2FB3A9B02}" destId="{36BD58B5-47F6-4663-BE8F-0710AF266142}" srcOrd="0" destOrd="0" presId="urn:microsoft.com/office/officeart/2018/5/layout/IconLeafLabelList"/>
    <dgm:cxn modelId="{92F73FCD-1941-4F52-9815-5325AB59C161}" type="presParOf" srcId="{2A57B93A-8957-4ECD-8424-72C2FB3A9B02}" destId="{2D062F7B-EEC5-4C47-B17B-B70E61A59FDD}" srcOrd="1" destOrd="0" presId="urn:microsoft.com/office/officeart/2018/5/layout/IconLeafLabelList"/>
    <dgm:cxn modelId="{DF094D61-C725-4E14-8427-3D17DE40B666}" type="presParOf" srcId="{2A57B93A-8957-4ECD-8424-72C2FB3A9B02}" destId="{C2C0DE34-2F0F-4198-B10E-1D865A23E8FA}" srcOrd="2" destOrd="0" presId="urn:microsoft.com/office/officeart/2018/5/layout/IconLeafLabelList"/>
    <dgm:cxn modelId="{E619FE5D-5FDA-4FC3-811E-D0EC16B2DC27}" type="presParOf" srcId="{2A57B93A-8957-4ECD-8424-72C2FB3A9B02}" destId="{3AF5876A-14D7-48A3-868B-4A03E59A0B08}" srcOrd="3" destOrd="0" presId="urn:microsoft.com/office/officeart/2018/5/layout/IconLeafLabelList"/>
    <dgm:cxn modelId="{68D38644-4EE1-44A2-9CA7-3E66C73C2E7C}" type="presParOf" srcId="{8ECE2AA5-C410-4DDE-A34B-70319E488D42}" destId="{20FEA321-666B-442C-9820-E0C5F60FA4A9}" srcOrd="1" destOrd="0" presId="urn:microsoft.com/office/officeart/2018/5/layout/IconLeafLabelList"/>
    <dgm:cxn modelId="{2C9476AC-7E69-4EA5-81F3-1C9959688228}" type="presParOf" srcId="{8ECE2AA5-C410-4DDE-A34B-70319E488D42}" destId="{A3205168-D7E2-4FF4-A8CA-2E5B1105DC29}" srcOrd="2" destOrd="0" presId="urn:microsoft.com/office/officeart/2018/5/layout/IconLeafLabelList"/>
    <dgm:cxn modelId="{E031E03E-CE77-4A92-8FEF-B11768851D3F}" type="presParOf" srcId="{A3205168-D7E2-4FF4-A8CA-2E5B1105DC29}" destId="{4F2CEA86-1488-47AE-B384-CEEE8C875338}" srcOrd="0" destOrd="0" presId="urn:microsoft.com/office/officeart/2018/5/layout/IconLeafLabelList"/>
    <dgm:cxn modelId="{0269F111-E339-47AD-8CD9-EE82CC12F484}" type="presParOf" srcId="{A3205168-D7E2-4FF4-A8CA-2E5B1105DC29}" destId="{D0FA0C97-E6DA-4D28-8E00-F5292F985F89}" srcOrd="1" destOrd="0" presId="urn:microsoft.com/office/officeart/2018/5/layout/IconLeafLabelList"/>
    <dgm:cxn modelId="{67B5BCA3-053B-4B5A-8805-28EC9E66F2A8}" type="presParOf" srcId="{A3205168-D7E2-4FF4-A8CA-2E5B1105DC29}" destId="{5A3CB753-101F-45D0-A430-84FA4146CAE5}" srcOrd="2" destOrd="0" presId="urn:microsoft.com/office/officeart/2018/5/layout/IconLeafLabelList"/>
    <dgm:cxn modelId="{1753027D-1530-41C9-BEF8-01790CFBC6E8}" type="presParOf" srcId="{A3205168-D7E2-4FF4-A8CA-2E5B1105DC29}" destId="{C8F049BC-C89F-46E7-960D-1106CFBF4FBD}" srcOrd="3" destOrd="0" presId="urn:microsoft.com/office/officeart/2018/5/layout/IconLeafLabelList"/>
    <dgm:cxn modelId="{B80AED09-C79E-4FC0-A458-AE44075C4D4D}" type="presParOf" srcId="{8ECE2AA5-C410-4DDE-A34B-70319E488D42}" destId="{52668EDE-AD62-4926-A79D-7FF88C45EBE0}" srcOrd="3" destOrd="0" presId="urn:microsoft.com/office/officeart/2018/5/layout/IconLeafLabelList"/>
    <dgm:cxn modelId="{DDA06395-5424-4818-9414-42CBDB15D5E2}" type="presParOf" srcId="{8ECE2AA5-C410-4DDE-A34B-70319E488D42}" destId="{5BE1303F-D890-4291-8A71-7E619B456273}" srcOrd="4" destOrd="0" presId="urn:microsoft.com/office/officeart/2018/5/layout/IconLeafLabelList"/>
    <dgm:cxn modelId="{68117455-ABDF-4478-88B0-B23C39376570}" type="presParOf" srcId="{5BE1303F-D890-4291-8A71-7E619B456273}" destId="{3223D078-4DF0-4555-A2AA-C36D55EF06FA}" srcOrd="0" destOrd="0" presId="urn:microsoft.com/office/officeart/2018/5/layout/IconLeafLabelList"/>
    <dgm:cxn modelId="{8198CCCF-C000-43C1-B8F0-DE5856E1D77E}" type="presParOf" srcId="{5BE1303F-D890-4291-8A71-7E619B456273}" destId="{27CDCB8D-E3F4-4A80-BA9D-70AF2A51B78B}" srcOrd="1" destOrd="0" presId="urn:microsoft.com/office/officeart/2018/5/layout/IconLeafLabelList"/>
    <dgm:cxn modelId="{FD2DBCA8-4DE5-4D17-8EF9-8C5D26F9F8A4}" type="presParOf" srcId="{5BE1303F-D890-4291-8A71-7E619B456273}" destId="{BC3748CF-99A6-4B9C-8861-A0F959D6C4E2}" srcOrd="2" destOrd="0" presId="urn:microsoft.com/office/officeart/2018/5/layout/IconLeafLabelList"/>
    <dgm:cxn modelId="{0C3685A2-2C7C-48DF-A58A-CFFD7708E655}" type="presParOf" srcId="{5BE1303F-D890-4291-8A71-7E619B456273}" destId="{1F7BFBDC-225A-4FBD-A2BD-4BFEAF8F9B95}" srcOrd="3" destOrd="0" presId="urn:microsoft.com/office/officeart/2018/5/layout/IconLeafLabelList"/>
    <dgm:cxn modelId="{9A9234DC-E015-46D1-9A34-3EAB75FBD89B}" type="presParOf" srcId="{8ECE2AA5-C410-4DDE-A34B-70319E488D42}" destId="{FA4645DD-C9F0-4FA5-BA39-61692341356A}" srcOrd="5" destOrd="0" presId="urn:microsoft.com/office/officeart/2018/5/layout/IconLeafLabelList"/>
    <dgm:cxn modelId="{C8DA41E7-FE5A-4259-A1AA-50CBD199A20E}" type="presParOf" srcId="{8ECE2AA5-C410-4DDE-A34B-70319E488D42}" destId="{A04F6CA1-FDA1-4193-BB9F-2D1CDED4577D}" srcOrd="6" destOrd="0" presId="urn:microsoft.com/office/officeart/2018/5/layout/IconLeafLabelList"/>
    <dgm:cxn modelId="{D8D89816-D049-4F5B-B49E-E2EB34E552BA}" type="presParOf" srcId="{A04F6CA1-FDA1-4193-BB9F-2D1CDED4577D}" destId="{A40BCB95-CE67-4EF2-B54B-51F26D63D8C9}" srcOrd="0" destOrd="0" presId="urn:microsoft.com/office/officeart/2018/5/layout/IconLeafLabelList"/>
    <dgm:cxn modelId="{CABEBC9F-B358-469A-BE60-41353112C7E3}" type="presParOf" srcId="{A04F6CA1-FDA1-4193-BB9F-2D1CDED4577D}" destId="{65682ED4-8FF4-4E30-B218-0720B0DCD88E}" srcOrd="1" destOrd="0" presId="urn:microsoft.com/office/officeart/2018/5/layout/IconLeafLabelList"/>
    <dgm:cxn modelId="{01C8D42D-94E9-4CB5-BB0C-38A25336004F}" type="presParOf" srcId="{A04F6CA1-FDA1-4193-BB9F-2D1CDED4577D}" destId="{ED8EBA61-26CF-402E-B42C-D18EAABB4319}" srcOrd="2" destOrd="0" presId="urn:microsoft.com/office/officeart/2018/5/layout/IconLeafLabelList"/>
    <dgm:cxn modelId="{F395975B-9965-4BC4-801E-AFAC081765B6}" type="presParOf" srcId="{A04F6CA1-FDA1-4193-BB9F-2D1CDED4577D}" destId="{EC1808E0-0A89-4FE9-852F-D4EC1C81361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59A3DD-B889-4F22-B6E3-88CA63C7FB1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C7002A3-5547-4D7D-8F96-B5D0B2EDFD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baseline="0"/>
            <a:t>Tagged each delivery with traffic levels: Low, Medium, High</a:t>
          </a:r>
          <a:endParaRPr lang="en-US"/>
        </a:p>
      </dgm:t>
    </dgm:pt>
    <dgm:pt modelId="{687C2A1C-249C-41EC-B4D4-7CC0B4065914}" type="parTrans" cxnId="{B30351F3-3E12-4AC8-B490-572A2309CFF6}">
      <dgm:prSet/>
      <dgm:spPr/>
      <dgm:t>
        <a:bodyPr/>
        <a:lstStyle/>
        <a:p>
          <a:endParaRPr lang="en-US"/>
        </a:p>
      </dgm:t>
    </dgm:pt>
    <dgm:pt modelId="{F0AC34F2-2569-4568-B330-A2649646F2C8}" type="sibTrans" cxnId="{B30351F3-3E12-4AC8-B490-572A2309CFF6}">
      <dgm:prSet/>
      <dgm:spPr/>
      <dgm:t>
        <a:bodyPr/>
        <a:lstStyle/>
        <a:p>
          <a:endParaRPr lang="en-US"/>
        </a:p>
      </dgm:t>
    </dgm:pt>
    <dgm:pt modelId="{D2512F91-0C45-48A3-BBA2-1BF53A0689E4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508B80F0-7B73-4EFB-93F4-98CE1C891654}" type="parTrans" cxnId="{AF7DBE8F-EB03-4B50-BA33-EC63D7FFA649}">
      <dgm:prSet/>
      <dgm:spPr/>
      <dgm:t>
        <a:bodyPr/>
        <a:lstStyle/>
        <a:p>
          <a:endParaRPr lang="en-US"/>
        </a:p>
      </dgm:t>
    </dgm:pt>
    <dgm:pt modelId="{B06C34BF-1A5A-4D9A-ACF1-D657703E3D7B}" type="sibTrans" cxnId="{AF7DBE8F-EB03-4B50-BA33-EC63D7FFA649}">
      <dgm:prSet/>
      <dgm:spPr/>
      <dgm:t>
        <a:bodyPr/>
        <a:lstStyle/>
        <a:p>
          <a:endParaRPr lang="en-US"/>
        </a:p>
      </dgm:t>
    </dgm:pt>
    <dgm:pt modelId="{E2C13A5C-0BAD-4858-823E-78C0A246239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baseline="0"/>
            <a:t>Randomized for simplicity (can be enhanced with live APIs later)</a:t>
          </a:r>
          <a:endParaRPr lang="en-US"/>
        </a:p>
      </dgm:t>
    </dgm:pt>
    <dgm:pt modelId="{A0BEEBA3-92BB-455A-BAF8-7F0F1C866705}" type="parTrans" cxnId="{4F59B344-8B3E-4829-B127-E87ED8E53947}">
      <dgm:prSet/>
      <dgm:spPr/>
      <dgm:t>
        <a:bodyPr/>
        <a:lstStyle/>
        <a:p>
          <a:endParaRPr lang="en-US"/>
        </a:p>
      </dgm:t>
    </dgm:pt>
    <dgm:pt modelId="{126F9DB8-5135-4037-BD93-33E02AEDFBA3}" type="sibTrans" cxnId="{4F59B344-8B3E-4829-B127-E87ED8E53947}">
      <dgm:prSet/>
      <dgm:spPr/>
      <dgm:t>
        <a:bodyPr/>
        <a:lstStyle/>
        <a:p>
          <a:endParaRPr lang="en-US"/>
        </a:p>
      </dgm:t>
    </dgm:pt>
    <dgm:pt modelId="{D09F3448-E27F-4A08-8469-B16E34E75D6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1" baseline="0"/>
            <a:t>Used Python random.choice()</a:t>
          </a:r>
          <a:endParaRPr lang="en-US"/>
        </a:p>
      </dgm:t>
    </dgm:pt>
    <dgm:pt modelId="{375C3075-6C53-429E-8D26-9B41D589BDEF}" type="parTrans" cxnId="{70ED324A-BED0-4CA9-9158-70AEA3DCD4E3}">
      <dgm:prSet/>
      <dgm:spPr/>
      <dgm:t>
        <a:bodyPr/>
        <a:lstStyle/>
        <a:p>
          <a:endParaRPr lang="en-US"/>
        </a:p>
      </dgm:t>
    </dgm:pt>
    <dgm:pt modelId="{8F4C08E4-B6E7-4AD9-BC05-E29C2867A248}" type="sibTrans" cxnId="{70ED324A-BED0-4CA9-9158-70AEA3DCD4E3}">
      <dgm:prSet/>
      <dgm:spPr/>
      <dgm:t>
        <a:bodyPr/>
        <a:lstStyle/>
        <a:p>
          <a:endParaRPr lang="en-US"/>
        </a:p>
      </dgm:t>
    </dgm:pt>
    <dgm:pt modelId="{4B82DADA-1E74-4432-8D65-47EC20B81F58}" type="pres">
      <dgm:prSet presAssocID="{2859A3DD-B889-4F22-B6E3-88CA63C7FB15}" presName="root" presStyleCnt="0">
        <dgm:presLayoutVars>
          <dgm:dir/>
          <dgm:resizeHandles val="exact"/>
        </dgm:presLayoutVars>
      </dgm:prSet>
      <dgm:spPr/>
    </dgm:pt>
    <dgm:pt modelId="{B2E509DB-29F3-4504-9D65-00FF15EA15CA}" type="pres">
      <dgm:prSet presAssocID="{6C7002A3-5547-4D7D-8F96-B5D0B2EDFDD8}" presName="compNode" presStyleCnt="0"/>
      <dgm:spPr/>
    </dgm:pt>
    <dgm:pt modelId="{3D5F5D3F-3ADB-4EED-9BBD-291F8E4FDA78}" type="pres">
      <dgm:prSet presAssocID="{6C7002A3-5547-4D7D-8F96-B5D0B2EDFDD8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458B6DC-A4ED-4A4D-BB06-5F0D7878A432}" type="pres">
      <dgm:prSet presAssocID="{6C7002A3-5547-4D7D-8F96-B5D0B2EDFDD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shi"/>
        </a:ext>
      </dgm:extLst>
    </dgm:pt>
    <dgm:pt modelId="{56C45113-CED5-4427-BA77-48AF675F64C3}" type="pres">
      <dgm:prSet presAssocID="{6C7002A3-5547-4D7D-8F96-B5D0B2EDFDD8}" presName="spaceRect" presStyleCnt="0"/>
      <dgm:spPr/>
    </dgm:pt>
    <dgm:pt modelId="{0C70F975-61CA-4BCC-A856-2546501A87AE}" type="pres">
      <dgm:prSet presAssocID="{6C7002A3-5547-4D7D-8F96-B5D0B2EDFDD8}" presName="textRect" presStyleLbl="revTx" presStyleIdx="0" presStyleCnt="3">
        <dgm:presLayoutVars>
          <dgm:chMax val="1"/>
          <dgm:chPref val="1"/>
        </dgm:presLayoutVars>
      </dgm:prSet>
      <dgm:spPr/>
    </dgm:pt>
    <dgm:pt modelId="{8DA797B0-FB9D-4377-91D8-EDBD331BF7D2}" type="pres">
      <dgm:prSet presAssocID="{F0AC34F2-2569-4568-B330-A2649646F2C8}" presName="sibTrans" presStyleCnt="0"/>
      <dgm:spPr/>
    </dgm:pt>
    <dgm:pt modelId="{65979B5E-49A0-461D-BB8F-54390DD64D28}" type="pres">
      <dgm:prSet presAssocID="{E2C13A5C-0BAD-4858-823E-78C0A2462398}" presName="compNode" presStyleCnt="0"/>
      <dgm:spPr/>
    </dgm:pt>
    <dgm:pt modelId="{FAE9F69E-EF56-4619-941E-51A0C1268194}" type="pres">
      <dgm:prSet presAssocID="{E2C13A5C-0BAD-4858-823E-78C0A2462398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CC09C01-B889-4C45-9DDC-1988FABF9670}" type="pres">
      <dgm:prSet presAssocID="{E2C13A5C-0BAD-4858-823E-78C0A246239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5E298F29-F71B-45CF-ADF8-91D72664B410}" type="pres">
      <dgm:prSet presAssocID="{E2C13A5C-0BAD-4858-823E-78C0A2462398}" presName="spaceRect" presStyleCnt="0"/>
      <dgm:spPr/>
    </dgm:pt>
    <dgm:pt modelId="{04EA3781-99F3-453B-9BCC-46B9D274328A}" type="pres">
      <dgm:prSet presAssocID="{E2C13A5C-0BAD-4858-823E-78C0A2462398}" presName="textRect" presStyleLbl="revTx" presStyleIdx="1" presStyleCnt="3">
        <dgm:presLayoutVars>
          <dgm:chMax val="1"/>
          <dgm:chPref val="1"/>
        </dgm:presLayoutVars>
      </dgm:prSet>
      <dgm:spPr/>
    </dgm:pt>
    <dgm:pt modelId="{94A28D9F-5148-467D-83EF-8DAF0613B82A}" type="pres">
      <dgm:prSet presAssocID="{126F9DB8-5135-4037-BD93-33E02AEDFBA3}" presName="sibTrans" presStyleCnt="0"/>
      <dgm:spPr/>
    </dgm:pt>
    <dgm:pt modelId="{8BB5F78E-23A0-4473-8EC4-E0CEB3A7F6F6}" type="pres">
      <dgm:prSet presAssocID="{D09F3448-E27F-4A08-8469-B16E34E75D66}" presName="compNode" presStyleCnt="0"/>
      <dgm:spPr/>
    </dgm:pt>
    <dgm:pt modelId="{DD76ADCA-719D-4D45-BAAC-12D2E6DCA8D1}" type="pres">
      <dgm:prSet presAssocID="{D09F3448-E27F-4A08-8469-B16E34E75D66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25FD236-8266-4655-BF4B-AE3AFC9932F2}" type="pres">
      <dgm:prSet presAssocID="{D09F3448-E27F-4A08-8469-B16E34E75D6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94EF13D-7306-4BC2-B1CC-8E3EF9E51C9E}" type="pres">
      <dgm:prSet presAssocID="{D09F3448-E27F-4A08-8469-B16E34E75D66}" presName="spaceRect" presStyleCnt="0"/>
      <dgm:spPr/>
    </dgm:pt>
    <dgm:pt modelId="{AEA6FA11-1740-4D69-805C-564A4A62EB38}" type="pres">
      <dgm:prSet presAssocID="{D09F3448-E27F-4A08-8469-B16E34E75D6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CEF701C-2D15-4AC9-A030-BB78CE55C3F5}" type="presOf" srcId="{D09F3448-E27F-4A08-8469-B16E34E75D66}" destId="{AEA6FA11-1740-4D69-805C-564A4A62EB38}" srcOrd="0" destOrd="0" presId="urn:microsoft.com/office/officeart/2018/5/layout/IconLeafLabelList"/>
    <dgm:cxn modelId="{4F59B344-8B3E-4829-B127-E87ED8E53947}" srcId="{2859A3DD-B889-4F22-B6E3-88CA63C7FB15}" destId="{E2C13A5C-0BAD-4858-823E-78C0A2462398}" srcOrd="1" destOrd="0" parTransId="{A0BEEBA3-92BB-455A-BAF8-7F0F1C866705}" sibTransId="{126F9DB8-5135-4037-BD93-33E02AEDFBA3}"/>
    <dgm:cxn modelId="{8DAACF49-1C22-4294-A04E-5F207766F45C}" type="presOf" srcId="{2859A3DD-B889-4F22-B6E3-88CA63C7FB15}" destId="{4B82DADA-1E74-4432-8D65-47EC20B81F58}" srcOrd="0" destOrd="0" presId="urn:microsoft.com/office/officeart/2018/5/layout/IconLeafLabelList"/>
    <dgm:cxn modelId="{70ED324A-BED0-4CA9-9158-70AEA3DCD4E3}" srcId="{2859A3DD-B889-4F22-B6E3-88CA63C7FB15}" destId="{D09F3448-E27F-4A08-8469-B16E34E75D66}" srcOrd="2" destOrd="0" parTransId="{375C3075-6C53-429E-8D26-9B41D589BDEF}" sibTransId="{8F4C08E4-B6E7-4AD9-BC05-E29C2867A248}"/>
    <dgm:cxn modelId="{48436B8B-C789-479C-803F-76BC4A9BE27C}" type="presOf" srcId="{E2C13A5C-0BAD-4858-823E-78C0A2462398}" destId="{04EA3781-99F3-453B-9BCC-46B9D274328A}" srcOrd="0" destOrd="0" presId="urn:microsoft.com/office/officeart/2018/5/layout/IconLeafLabelList"/>
    <dgm:cxn modelId="{AF7DBE8F-EB03-4B50-BA33-EC63D7FFA649}" srcId="{6C7002A3-5547-4D7D-8F96-B5D0B2EDFDD8}" destId="{D2512F91-0C45-48A3-BBA2-1BF53A0689E4}" srcOrd="0" destOrd="0" parTransId="{508B80F0-7B73-4EFB-93F4-98CE1C891654}" sibTransId="{B06C34BF-1A5A-4D9A-ACF1-D657703E3D7B}"/>
    <dgm:cxn modelId="{EECBEE9B-9F2E-481D-8656-61291B849500}" type="presOf" srcId="{6C7002A3-5547-4D7D-8F96-B5D0B2EDFDD8}" destId="{0C70F975-61CA-4BCC-A856-2546501A87AE}" srcOrd="0" destOrd="0" presId="urn:microsoft.com/office/officeart/2018/5/layout/IconLeafLabelList"/>
    <dgm:cxn modelId="{B30351F3-3E12-4AC8-B490-572A2309CFF6}" srcId="{2859A3DD-B889-4F22-B6E3-88CA63C7FB15}" destId="{6C7002A3-5547-4D7D-8F96-B5D0B2EDFDD8}" srcOrd="0" destOrd="0" parTransId="{687C2A1C-249C-41EC-B4D4-7CC0B4065914}" sibTransId="{F0AC34F2-2569-4568-B330-A2649646F2C8}"/>
    <dgm:cxn modelId="{E798054F-9253-4E73-9FA4-7EF7AE2D309F}" type="presParOf" srcId="{4B82DADA-1E74-4432-8D65-47EC20B81F58}" destId="{B2E509DB-29F3-4504-9D65-00FF15EA15CA}" srcOrd="0" destOrd="0" presId="urn:microsoft.com/office/officeart/2018/5/layout/IconLeafLabelList"/>
    <dgm:cxn modelId="{2CE60024-7922-43F9-974D-0FE48EE514EF}" type="presParOf" srcId="{B2E509DB-29F3-4504-9D65-00FF15EA15CA}" destId="{3D5F5D3F-3ADB-4EED-9BBD-291F8E4FDA78}" srcOrd="0" destOrd="0" presId="urn:microsoft.com/office/officeart/2018/5/layout/IconLeafLabelList"/>
    <dgm:cxn modelId="{A21AE31B-CC69-4562-962C-B2A2C4D14F16}" type="presParOf" srcId="{B2E509DB-29F3-4504-9D65-00FF15EA15CA}" destId="{2458B6DC-A4ED-4A4D-BB06-5F0D7878A432}" srcOrd="1" destOrd="0" presId="urn:microsoft.com/office/officeart/2018/5/layout/IconLeafLabelList"/>
    <dgm:cxn modelId="{A3352163-D12D-47F6-BF3E-B3595D5D703A}" type="presParOf" srcId="{B2E509DB-29F3-4504-9D65-00FF15EA15CA}" destId="{56C45113-CED5-4427-BA77-48AF675F64C3}" srcOrd="2" destOrd="0" presId="urn:microsoft.com/office/officeart/2018/5/layout/IconLeafLabelList"/>
    <dgm:cxn modelId="{7FBCCB4C-2F0C-4EB2-BAE0-C35627A75425}" type="presParOf" srcId="{B2E509DB-29F3-4504-9D65-00FF15EA15CA}" destId="{0C70F975-61CA-4BCC-A856-2546501A87AE}" srcOrd="3" destOrd="0" presId="urn:microsoft.com/office/officeart/2018/5/layout/IconLeafLabelList"/>
    <dgm:cxn modelId="{3CD44FA1-FE33-4F1D-970D-B83BE254F450}" type="presParOf" srcId="{4B82DADA-1E74-4432-8D65-47EC20B81F58}" destId="{8DA797B0-FB9D-4377-91D8-EDBD331BF7D2}" srcOrd="1" destOrd="0" presId="urn:microsoft.com/office/officeart/2018/5/layout/IconLeafLabelList"/>
    <dgm:cxn modelId="{83053343-F16F-4594-B684-3ED7F77308DC}" type="presParOf" srcId="{4B82DADA-1E74-4432-8D65-47EC20B81F58}" destId="{65979B5E-49A0-461D-BB8F-54390DD64D28}" srcOrd="2" destOrd="0" presId="urn:microsoft.com/office/officeart/2018/5/layout/IconLeafLabelList"/>
    <dgm:cxn modelId="{C238CD9F-BE35-4778-A316-25D53939FB8B}" type="presParOf" srcId="{65979B5E-49A0-461D-BB8F-54390DD64D28}" destId="{FAE9F69E-EF56-4619-941E-51A0C1268194}" srcOrd="0" destOrd="0" presId="urn:microsoft.com/office/officeart/2018/5/layout/IconLeafLabelList"/>
    <dgm:cxn modelId="{15C2C76F-3C87-43F8-8C67-24DE37811E9C}" type="presParOf" srcId="{65979B5E-49A0-461D-BB8F-54390DD64D28}" destId="{9CC09C01-B889-4C45-9DDC-1988FABF9670}" srcOrd="1" destOrd="0" presId="urn:microsoft.com/office/officeart/2018/5/layout/IconLeafLabelList"/>
    <dgm:cxn modelId="{238DC78A-7C9B-4A50-824B-28DFAC970990}" type="presParOf" srcId="{65979B5E-49A0-461D-BB8F-54390DD64D28}" destId="{5E298F29-F71B-45CF-ADF8-91D72664B410}" srcOrd="2" destOrd="0" presId="urn:microsoft.com/office/officeart/2018/5/layout/IconLeafLabelList"/>
    <dgm:cxn modelId="{E82B210B-6583-4620-94EC-45CE0770549A}" type="presParOf" srcId="{65979B5E-49A0-461D-BB8F-54390DD64D28}" destId="{04EA3781-99F3-453B-9BCC-46B9D274328A}" srcOrd="3" destOrd="0" presId="urn:microsoft.com/office/officeart/2018/5/layout/IconLeafLabelList"/>
    <dgm:cxn modelId="{99910F0A-B154-4A3A-B75B-F3DB6B49A881}" type="presParOf" srcId="{4B82DADA-1E74-4432-8D65-47EC20B81F58}" destId="{94A28D9F-5148-467D-83EF-8DAF0613B82A}" srcOrd="3" destOrd="0" presId="urn:microsoft.com/office/officeart/2018/5/layout/IconLeafLabelList"/>
    <dgm:cxn modelId="{DD97F4D4-2264-4CF5-B593-FB04D29DCBAD}" type="presParOf" srcId="{4B82DADA-1E74-4432-8D65-47EC20B81F58}" destId="{8BB5F78E-23A0-4473-8EC4-E0CEB3A7F6F6}" srcOrd="4" destOrd="0" presId="urn:microsoft.com/office/officeart/2018/5/layout/IconLeafLabelList"/>
    <dgm:cxn modelId="{63742371-EA69-4186-A053-E838421B30F3}" type="presParOf" srcId="{8BB5F78E-23A0-4473-8EC4-E0CEB3A7F6F6}" destId="{DD76ADCA-719D-4D45-BAAC-12D2E6DCA8D1}" srcOrd="0" destOrd="0" presId="urn:microsoft.com/office/officeart/2018/5/layout/IconLeafLabelList"/>
    <dgm:cxn modelId="{F024E089-7EAA-40A8-868F-74E4EC48DC07}" type="presParOf" srcId="{8BB5F78E-23A0-4473-8EC4-E0CEB3A7F6F6}" destId="{125FD236-8266-4655-BF4B-AE3AFC9932F2}" srcOrd="1" destOrd="0" presId="urn:microsoft.com/office/officeart/2018/5/layout/IconLeafLabelList"/>
    <dgm:cxn modelId="{4678F16B-5C22-416F-93EF-49F3B526F0EE}" type="presParOf" srcId="{8BB5F78E-23A0-4473-8EC4-E0CEB3A7F6F6}" destId="{794EF13D-7306-4BC2-B1CC-8E3EF9E51C9E}" srcOrd="2" destOrd="0" presId="urn:microsoft.com/office/officeart/2018/5/layout/IconLeafLabelList"/>
    <dgm:cxn modelId="{4CE20DB5-0A0D-453E-8ED8-AA414A8715E2}" type="presParOf" srcId="{8BB5F78E-23A0-4473-8EC4-E0CEB3A7F6F6}" destId="{AEA6FA11-1740-4D69-805C-564A4A62EB3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693574-C838-494D-AF96-435BF9ABD87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6E18EAF-F9A8-458E-9BDF-B0E751CAE800}">
      <dgm:prSet/>
      <dgm:spPr/>
      <dgm:t>
        <a:bodyPr/>
        <a:lstStyle/>
        <a:p>
          <a:r>
            <a:rPr lang="en-US" b="0" i="0" baseline="0"/>
            <a:t>Converted time columns to datetime</a:t>
          </a:r>
          <a:endParaRPr lang="en-US"/>
        </a:p>
      </dgm:t>
    </dgm:pt>
    <dgm:pt modelId="{9E7EC3AC-8D8B-45B9-ABE2-DF27CD807D23}" type="parTrans" cxnId="{4ADB4A03-0C15-4333-89DF-23C7570C12DA}">
      <dgm:prSet/>
      <dgm:spPr/>
      <dgm:t>
        <a:bodyPr/>
        <a:lstStyle/>
        <a:p>
          <a:endParaRPr lang="en-US"/>
        </a:p>
      </dgm:t>
    </dgm:pt>
    <dgm:pt modelId="{F3B1E783-3ED6-450E-AA22-8E80CBBFEC55}" type="sibTrans" cxnId="{4ADB4A03-0C15-4333-89DF-23C7570C12DA}">
      <dgm:prSet/>
      <dgm:spPr/>
      <dgm:t>
        <a:bodyPr/>
        <a:lstStyle/>
        <a:p>
          <a:endParaRPr lang="en-US"/>
        </a:p>
      </dgm:t>
    </dgm:pt>
    <dgm:pt modelId="{1084F71B-EC77-41E6-B391-C500652F73DF}">
      <dgm:prSet/>
      <dgm:spPr/>
      <dgm:t>
        <a:bodyPr/>
        <a:lstStyle/>
        <a:p>
          <a:r>
            <a:rPr lang="en-US" b="0" i="0" baseline="0"/>
            <a:t>Calculated delivery duration in minutes</a:t>
          </a:r>
          <a:endParaRPr lang="en-US"/>
        </a:p>
      </dgm:t>
    </dgm:pt>
    <dgm:pt modelId="{FB99887D-10C5-4B49-8186-715AF7B8DAB1}" type="parTrans" cxnId="{7E2EDC59-6958-4097-B7FD-A071E0AB2F72}">
      <dgm:prSet/>
      <dgm:spPr/>
      <dgm:t>
        <a:bodyPr/>
        <a:lstStyle/>
        <a:p>
          <a:endParaRPr lang="en-US"/>
        </a:p>
      </dgm:t>
    </dgm:pt>
    <dgm:pt modelId="{AA2E5541-738B-4AD1-B759-6A66FFC55E0A}" type="sibTrans" cxnId="{7E2EDC59-6958-4097-B7FD-A071E0AB2F72}">
      <dgm:prSet/>
      <dgm:spPr/>
      <dgm:t>
        <a:bodyPr/>
        <a:lstStyle/>
        <a:p>
          <a:endParaRPr lang="en-US"/>
        </a:p>
      </dgm:t>
    </dgm:pt>
    <dgm:pt modelId="{A88A3DAC-70A6-47A8-BDD9-AE6E72387887}">
      <dgm:prSet/>
      <dgm:spPr/>
      <dgm:t>
        <a:bodyPr/>
        <a:lstStyle/>
        <a:p>
          <a:r>
            <a:rPr lang="en-US" b="0" i="0" baseline="0"/>
            <a:t>Combined weather and traffic into the dataset</a:t>
          </a:r>
          <a:endParaRPr lang="en-US"/>
        </a:p>
      </dgm:t>
    </dgm:pt>
    <dgm:pt modelId="{025161FC-9605-435F-89CD-D17F4167BA6C}" type="parTrans" cxnId="{AE52D192-4B75-4885-95D4-973C50546B75}">
      <dgm:prSet/>
      <dgm:spPr/>
      <dgm:t>
        <a:bodyPr/>
        <a:lstStyle/>
        <a:p>
          <a:endParaRPr lang="en-US"/>
        </a:p>
      </dgm:t>
    </dgm:pt>
    <dgm:pt modelId="{83A44B9A-6011-42ED-AAD2-E7F33326136C}" type="sibTrans" cxnId="{AE52D192-4B75-4885-95D4-973C50546B75}">
      <dgm:prSet/>
      <dgm:spPr/>
      <dgm:t>
        <a:bodyPr/>
        <a:lstStyle/>
        <a:p>
          <a:endParaRPr lang="en-US"/>
        </a:p>
      </dgm:t>
    </dgm:pt>
    <dgm:pt modelId="{7C8E4EA0-4077-4244-889C-8121C5F3674E}">
      <dgm:prSet/>
      <dgm:spPr/>
      <dgm:t>
        <a:bodyPr/>
        <a:lstStyle/>
        <a:p>
          <a:r>
            <a:rPr lang="en-US" b="0" i="1" baseline="0"/>
            <a:t>Used pandas for transformation</a:t>
          </a:r>
          <a:endParaRPr lang="en-US"/>
        </a:p>
      </dgm:t>
    </dgm:pt>
    <dgm:pt modelId="{08EA823B-C7BD-45D5-92FB-D121A6F1C383}" type="parTrans" cxnId="{5269C34F-C20B-433D-9D47-17CBE754EE04}">
      <dgm:prSet/>
      <dgm:spPr/>
      <dgm:t>
        <a:bodyPr/>
        <a:lstStyle/>
        <a:p>
          <a:endParaRPr lang="en-US"/>
        </a:p>
      </dgm:t>
    </dgm:pt>
    <dgm:pt modelId="{4BC9D8C7-05D1-4C5C-934D-C801463A3FD3}" type="sibTrans" cxnId="{5269C34F-C20B-433D-9D47-17CBE754EE04}">
      <dgm:prSet/>
      <dgm:spPr/>
      <dgm:t>
        <a:bodyPr/>
        <a:lstStyle/>
        <a:p>
          <a:endParaRPr lang="en-US"/>
        </a:p>
      </dgm:t>
    </dgm:pt>
    <dgm:pt modelId="{6ACF6C6B-D362-4995-A185-6C6AFB51BD6A}" type="pres">
      <dgm:prSet presAssocID="{6D693574-C838-494D-AF96-435BF9ABD87E}" presName="linear" presStyleCnt="0">
        <dgm:presLayoutVars>
          <dgm:dir/>
          <dgm:animLvl val="lvl"/>
          <dgm:resizeHandles val="exact"/>
        </dgm:presLayoutVars>
      </dgm:prSet>
      <dgm:spPr/>
    </dgm:pt>
    <dgm:pt modelId="{C30E8FFC-CBDA-4865-B333-33DF0E1EC011}" type="pres">
      <dgm:prSet presAssocID="{06E18EAF-F9A8-458E-9BDF-B0E751CAE800}" presName="parentLin" presStyleCnt="0"/>
      <dgm:spPr/>
    </dgm:pt>
    <dgm:pt modelId="{B40C98C9-925A-426C-B454-B11E9A36AFE8}" type="pres">
      <dgm:prSet presAssocID="{06E18EAF-F9A8-458E-9BDF-B0E751CAE800}" presName="parentLeftMargin" presStyleLbl="node1" presStyleIdx="0" presStyleCnt="4"/>
      <dgm:spPr/>
    </dgm:pt>
    <dgm:pt modelId="{22E228C6-2516-40B9-8A00-0094DEF233BD}" type="pres">
      <dgm:prSet presAssocID="{06E18EAF-F9A8-458E-9BDF-B0E751CAE80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E4AB504-9872-4D60-AFB4-A418B53CBAEF}" type="pres">
      <dgm:prSet presAssocID="{06E18EAF-F9A8-458E-9BDF-B0E751CAE800}" presName="negativeSpace" presStyleCnt="0"/>
      <dgm:spPr/>
    </dgm:pt>
    <dgm:pt modelId="{3BBD5478-1B84-4E0A-902E-53BAA8517827}" type="pres">
      <dgm:prSet presAssocID="{06E18EAF-F9A8-458E-9BDF-B0E751CAE800}" presName="childText" presStyleLbl="conFgAcc1" presStyleIdx="0" presStyleCnt="4">
        <dgm:presLayoutVars>
          <dgm:bulletEnabled val="1"/>
        </dgm:presLayoutVars>
      </dgm:prSet>
      <dgm:spPr/>
    </dgm:pt>
    <dgm:pt modelId="{C06A0B7C-3E09-4F0D-96A7-6A60D078D738}" type="pres">
      <dgm:prSet presAssocID="{F3B1E783-3ED6-450E-AA22-8E80CBBFEC55}" presName="spaceBetweenRectangles" presStyleCnt="0"/>
      <dgm:spPr/>
    </dgm:pt>
    <dgm:pt modelId="{CA9D8EA0-BB98-432A-A611-241A05271217}" type="pres">
      <dgm:prSet presAssocID="{1084F71B-EC77-41E6-B391-C500652F73DF}" presName="parentLin" presStyleCnt="0"/>
      <dgm:spPr/>
    </dgm:pt>
    <dgm:pt modelId="{C5A7288C-D520-4C4D-942F-CEDEAA3A9E09}" type="pres">
      <dgm:prSet presAssocID="{1084F71B-EC77-41E6-B391-C500652F73DF}" presName="parentLeftMargin" presStyleLbl="node1" presStyleIdx="0" presStyleCnt="4"/>
      <dgm:spPr/>
    </dgm:pt>
    <dgm:pt modelId="{F88A8FD8-ACA1-491C-B10C-A39A5074FD7B}" type="pres">
      <dgm:prSet presAssocID="{1084F71B-EC77-41E6-B391-C500652F73D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C6AEA3D-F9DD-4FA1-A812-E406FAA645C7}" type="pres">
      <dgm:prSet presAssocID="{1084F71B-EC77-41E6-B391-C500652F73DF}" presName="negativeSpace" presStyleCnt="0"/>
      <dgm:spPr/>
    </dgm:pt>
    <dgm:pt modelId="{51105080-F49A-4E4F-9DB5-C70402BAF769}" type="pres">
      <dgm:prSet presAssocID="{1084F71B-EC77-41E6-B391-C500652F73DF}" presName="childText" presStyleLbl="conFgAcc1" presStyleIdx="1" presStyleCnt="4">
        <dgm:presLayoutVars>
          <dgm:bulletEnabled val="1"/>
        </dgm:presLayoutVars>
      </dgm:prSet>
      <dgm:spPr/>
    </dgm:pt>
    <dgm:pt modelId="{CDC6EDED-094B-4232-BBA5-84CA4BE08851}" type="pres">
      <dgm:prSet presAssocID="{AA2E5541-738B-4AD1-B759-6A66FFC55E0A}" presName="spaceBetweenRectangles" presStyleCnt="0"/>
      <dgm:spPr/>
    </dgm:pt>
    <dgm:pt modelId="{20627DCD-0889-4BFF-A1ED-7968E6FAFA20}" type="pres">
      <dgm:prSet presAssocID="{A88A3DAC-70A6-47A8-BDD9-AE6E72387887}" presName="parentLin" presStyleCnt="0"/>
      <dgm:spPr/>
    </dgm:pt>
    <dgm:pt modelId="{6C47F293-DBE8-4ADF-A230-5863FFA73442}" type="pres">
      <dgm:prSet presAssocID="{A88A3DAC-70A6-47A8-BDD9-AE6E72387887}" presName="parentLeftMargin" presStyleLbl="node1" presStyleIdx="1" presStyleCnt="4"/>
      <dgm:spPr/>
    </dgm:pt>
    <dgm:pt modelId="{E5164C79-B779-4B75-9755-E4511827BEFE}" type="pres">
      <dgm:prSet presAssocID="{A88A3DAC-70A6-47A8-BDD9-AE6E7238788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B1C6B0F-941F-4E7A-A923-BDCFBF8FA4AF}" type="pres">
      <dgm:prSet presAssocID="{A88A3DAC-70A6-47A8-BDD9-AE6E72387887}" presName="negativeSpace" presStyleCnt="0"/>
      <dgm:spPr/>
    </dgm:pt>
    <dgm:pt modelId="{F079D631-7F98-4755-BAC7-94261D35668F}" type="pres">
      <dgm:prSet presAssocID="{A88A3DAC-70A6-47A8-BDD9-AE6E72387887}" presName="childText" presStyleLbl="conFgAcc1" presStyleIdx="2" presStyleCnt="4">
        <dgm:presLayoutVars>
          <dgm:bulletEnabled val="1"/>
        </dgm:presLayoutVars>
      </dgm:prSet>
      <dgm:spPr/>
    </dgm:pt>
    <dgm:pt modelId="{9CA6F1CB-5121-4000-9E29-20A094D61922}" type="pres">
      <dgm:prSet presAssocID="{83A44B9A-6011-42ED-AAD2-E7F33326136C}" presName="spaceBetweenRectangles" presStyleCnt="0"/>
      <dgm:spPr/>
    </dgm:pt>
    <dgm:pt modelId="{5FCEA7F4-F43A-4471-83AE-2196DC5D169F}" type="pres">
      <dgm:prSet presAssocID="{7C8E4EA0-4077-4244-889C-8121C5F3674E}" presName="parentLin" presStyleCnt="0"/>
      <dgm:spPr/>
    </dgm:pt>
    <dgm:pt modelId="{C49F556B-EA45-4AD8-AFE2-0DA00621B5CA}" type="pres">
      <dgm:prSet presAssocID="{7C8E4EA0-4077-4244-889C-8121C5F3674E}" presName="parentLeftMargin" presStyleLbl="node1" presStyleIdx="2" presStyleCnt="4"/>
      <dgm:spPr/>
    </dgm:pt>
    <dgm:pt modelId="{567D0425-EDAA-4D32-AB5B-3D673CDD1AF5}" type="pres">
      <dgm:prSet presAssocID="{7C8E4EA0-4077-4244-889C-8121C5F3674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922E43E-DB36-495D-AE8C-FFB1AEEA6048}" type="pres">
      <dgm:prSet presAssocID="{7C8E4EA0-4077-4244-889C-8121C5F3674E}" presName="negativeSpace" presStyleCnt="0"/>
      <dgm:spPr/>
    </dgm:pt>
    <dgm:pt modelId="{2E8E2E59-8AF9-44CD-A31B-4B3ADF4BC7AD}" type="pres">
      <dgm:prSet presAssocID="{7C8E4EA0-4077-4244-889C-8121C5F3674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ADB4A03-0C15-4333-89DF-23C7570C12DA}" srcId="{6D693574-C838-494D-AF96-435BF9ABD87E}" destId="{06E18EAF-F9A8-458E-9BDF-B0E751CAE800}" srcOrd="0" destOrd="0" parTransId="{9E7EC3AC-8D8B-45B9-ABE2-DF27CD807D23}" sibTransId="{F3B1E783-3ED6-450E-AA22-8E80CBBFEC55}"/>
    <dgm:cxn modelId="{9B5C8705-C799-4115-A4B5-971CCA2B2E7B}" type="presOf" srcId="{7C8E4EA0-4077-4244-889C-8121C5F3674E}" destId="{C49F556B-EA45-4AD8-AFE2-0DA00621B5CA}" srcOrd="0" destOrd="0" presId="urn:microsoft.com/office/officeart/2005/8/layout/list1"/>
    <dgm:cxn modelId="{3B65550E-4669-45DD-AB6F-B82E441A8717}" type="presOf" srcId="{6D693574-C838-494D-AF96-435BF9ABD87E}" destId="{6ACF6C6B-D362-4995-A185-6C6AFB51BD6A}" srcOrd="0" destOrd="0" presId="urn:microsoft.com/office/officeart/2005/8/layout/list1"/>
    <dgm:cxn modelId="{5C02E738-493C-4BD9-973D-C8AF5540450C}" type="presOf" srcId="{A88A3DAC-70A6-47A8-BDD9-AE6E72387887}" destId="{6C47F293-DBE8-4ADF-A230-5863FFA73442}" srcOrd="0" destOrd="0" presId="urn:microsoft.com/office/officeart/2005/8/layout/list1"/>
    <dgm:cxn modelId="{C7C39C61-4006-4EA1-9853-7C66EF58B8F9}" type="presOf" srcId="{A88A3DAC-70A6-47A8-BDD9-AE6E72387887}" destId="{E5164C79-B779-4B75-9755-E4511827BEFE}" srcOrd="1" destOrd="0" presId="urn:microsoft.com/office/officeart/2005/8/layout/list1"/>
    <dgm:cxn modelId="{5269C34F-C20B-433D-9D47-17CBE754EE04}" srcId="{6D693574-C838-494D-AF96-435BF9ABD87E}" destId="{7C8E4EA0-4077-4244-889C-8121C5F3674E}" srcOrd="3" destOrd="0" parTransId="{08EA823B-C7BD-45D5-92FB-D121A6F1C383}" sibTransId="{4BC9D8C7-05D1-4C5C-934D-C801463A3FD3}"/>
    <dgm:cxn modelId="{7E2EDC59-6958-4097-B7FD-A071E0AB2F72}" srcId="{6D693574-C838-494D-AF96-435BF9ABD87E}" destId="{1084F71B-EC77-41E6-B391-C500652F73DF}" srcOrd="1" destOrd="0" parTransId="{FB99887D-10C5-4B49-8186-715AF7B8DAB1}" sibTransId="{AA2E5541-738B-4AD1-B759-6A66FFC55E0A}"/>
    <dgm:cxn modelId="{D254778B-02E4-4824-8E27-68D6A3A3F57A}" type="presOf" srcId="{06E18EAF-F9A8-458E-9BDF-B0E751CAE800}" destId="{22E228C6-2516-40B9-8A00-0094DEF233BD}" srcOrd="1" destOrd="0" presId="urn:microsoft.com/office/officeart/2005/8/layout/list1"/>
    <dgm:cxn modelId="{AE52D192-4B75-4885-95D4-973C50546B75}" srcId="{6D693574-C838-494D-AF96-435BF9ABD87E}" destId="{A88A3DAC-70A6-47A8-BDD9-AE6E72387887}" srcOrd="2" destOrd="0" parTransId="{025161FC-9605-435F-89CD-D17F4167BA6C}" sibTransId="{83A44B9A-6011-42ED-AAD2-E7F33326136C}"/>
    <dgm:cxn modelId="{8CF1E19C-3902-4CA2-B797-11DC53001D85}" type="presOf" srcId="{1084F71B-EC77-41E6-B391-C500652F73DF}" destId="{F88A8FD8-ACA1-491C-B10C-A39A5074FD7B}" srcOrd="1" destOrd="0" presId="urn:microsoft.com/office/officeart/2005/8/layout/list1"/>
    <dgm:cxn modelId="{143991C1-CF77-4690-B703-6C4173EF6770}" type="presOf" srcId="{06E18EAF-F9A8-458E-9BDF-B0E751CAE800}" destId="{B40C98C9-925A-426C-B454-B11E9A36AFE8}" srcOrd="0" destOrd="0" presId="urn:microsoft.com/office/officeart/2005/8/layout/list1"/>
    <dgm:cxn modelId="{988190CC-410C-4A4D-BE1B-528A40585315}" type="presOf" srcId="{1084F71B-EC77-41E6-B391-C500652F73DF}" destId="{C5A7288C-D520-4C4D-942F-CEDEAA3A9E09}" srcOrd="0" destOrd="0" presId="urn:microsoft.com/office/officeart/2005/8/layout/list1"/>
    <dgm:cxn modelId="{43BF87F0-6443-40FE-95C0-EBDBF5C1914E}" type="presOf" srcId="{7C8E4EA0-4077-4244-889C-8121C5F3674E}" destId="{567D0425-EDAA-4D32-AB5B-3D673CDD1AF5}" srcOrd="1" destOrd="0" presId="urn:microsoft.com/office/officeart/2005/8/layout/list1"/>
    <dgm:cxn modelId="{A0FDCC90-89D0-4392-B7C5-15B0D83253D0}" type="presParOf" srcId="{6ACF6C6B-D362-4995-A185-6C6AFB51BD6A}" destId="{C30E8FFC-CBDA-4865-B333-33DF0E1EC011}" srcOrd="0" destOrd="0" presId="urn:microsoft.com/office/officeart/2005/8/layout/list1"/>
    <dgm:cxn modelId="{11949D27-5F0C-4A4C-8A8A-FF9F973BB95A}" type="presParOf" srcId="{C30E8FFC-CBDA-4865-B333-33DF0E1EC011}" destId="{B40C98C9-925A-426C-B454-B11E9A36AFE8}" srcOrd="0" destOrd="0" presId="urn:microsoft.com/office/officeart/2005/8/layout/list1"/>
    <dgm:cxn modelId="{2E34C0DD-A3E4-496D-B7E3-B6ECAFD52EA5}" type="presParOf" srcId="{C30E8FFC-CBDA-4865-B333-33DF0E1EC011}" destId="{22E228C6-2516-40B9-8A00-0094DEF233BD}" srcOrd="1" destOrd="0" presId="urn:microsoft.com/office/officeart/2005/8/layout/list1"/>
    <dgm:cxn modelId="{AE2C3FF7-DA9D-42FD-BB8E-051EE5DD7A55}" type="presParOf" srcId="{6ACF6C6B-D362-4995-A185-6C6AFB51BD6A}" destId="{5E4AB504-9872-4D60-AFB4-A418B53CBAEF}" srcOrd="1" destOrd="0" presId="urn:microsoft.com/office/officeart/2005/8/layout/list1"/>
    <dgm:cxn modelId="{0936A4B9-8B91-4B76-9746-CF567FB72234}" type="presParOf" srcId="{6ACF6C6B-D362-4995-A185-6C6AFB51BD6A}" destId="{3BBD5478-1B84-4E0A-902E-53BAA8517827}" srcOrd="2" destOrd="0" presId="urn:microsoft.com/office/officeart/2005/8/layout/list1"/>
    <dgm:cxn modelId="{62D24ACA-113A-4178-8F60-3004940CEF38}" type="presParOf" srcId="{6ACF6C6B-D362-4995-A185-6C6AFB51BD6A}" destId="{C06A0B7C-3E09-4F0D-96A7-6A60D078D738}" srcOrd="3" destOrd="0" presId="urn:microsoft.com/office/officeart/2005/8/layout/list1"/>
    <dgm:cxn modelId="{B6B5676B-2BD8-47B5-92BD-818C3D1745E5}" type="presParOf" srcId="{6ACF6C6B-D362-4995-A185-6C6AFB51BD6A}" destId="{CA9D8EA0-BB98-432A-A611-241A05271217}" srcOrd="4" destOrd="0" presId="urn:microsoft.com/office/officeart/2005/8/layout/list1"/>
    <dgm:cxn modelId="{F4704B97-AB30-4FAC-B36C-CDAE564186AE}" type="presParOf" srcId="{CA9D8EA0-BB98-432A-A611-241A05271217}" destId="{C5A7288C-D520-4C4D-942F-CEDEAA3A9E09}" srcOrd="0" destOrd="0" presId="urn:microsoft.com/office/officeart/2005/8/layout/list1"/>
    <dgm:cxn modelId="{1C1A578F-8981-44D0-B4C2-8F194AE7D91E}" type="presParOf" srcId="{CA9D8EA0-BB98-432A-A611-241A05271217}" destId="{F88A8FD8-ACA1-491C-B10C-A39A5074FD7B}" srcOrd="1" destOrd="0" presId="urn:microsoft.com/office/officeart/2005/8/layout/list1"/>
    <dgm:cxn modelId="{58C0F637-764A-4D1E-9C0F-DDD855378D73}" type="presParOf" srcId="{6ACF6C6B-D362-4995-A185-6C6AFB51BD6A}" destId="{7C6AEA3D-F9DD-4FA1-A812-E406FAA645C7}" srcOrd="5" destOrd="0" presId="urn:microsoft.com/office/officeart/2005/8/layout/list1"/>
    <dgm:cxn modelId="{832F42FA-34F1-4E42-A48E-8FC11F7BD73E}" type="presParOf" srcId="{6ACF6C6B-D362-4995-A185-6C6AFB51BD6A}" destId="{51105080-F49A-4E4F-9DB5-C70402BAF769}" srcOrd="6" destOrd="0" presId="urn:microsoft.com/office/officeart/2005/8/layout/list1"/>
    <dgm:cxn modelId="{544A43D6-5566-47C5-B7B8-E3D468AB13DA}" type="presParOf" srcId="{6ACF6C6B-D362-4995-A185-6C6AFB51BD6A}" destId="{CDC6EDED-094B-4232-BBA5-84CA4BE08851}" srcOrd="7" destOrd="0" presId="urn:microsoft.com/office/officeart/2005/8/layout/list1"/>
    <dgm:cxn modelId="{86878D2B-1390-4491-8591-B79549F47455}" type="presParOf" srcId="{6ACF6C6B-D362-4995-A185-6C6AFB51BD6A}" destId="{20627DCD-0889-4BFF-A1ED-7968E6FAFA20}" srcOrd="8" destOrd="0" presId="urn:microsoft.com/office/officeart/2005/8/layout/list1"/>
    <dgm:cxn modelId="{A8324361-4011-45A0-B39C-27EA8C50D8BB}" type="presParOf" srcId="{20627DCD-0889-4BFF-A1ED-7968E6FAFA20}" destId="{6C47F293-DBE8-4ADF-A230-5863FFA73442}" srcOrd="0" destOrd="0" presId="urn:microsoft.com/office/officeart/2005/8/layout/list1"/>
    <dgm:cxn modelId="{5B4D1B99-3D42-4879-B191-8E5B07BD909F}" type="presParOf" srcId="{20627DCD-0889-4BFF-A1ED-7968E6FAFA20}" destId="{E5164C79-B779-4B75-9755-E4511827BEFE}" srcOrd="1" destOrd="0" presId="urn:microsoft.com/office/officeart/2005/8/layout/list1"/>
    <dgm:cxn modelId="{99BAB844-3DFC-48FD-9E15-AAE3BB24FCAB}" type="presParOf" srcId="{6ACF6C6B-D362-4995-A185-6C6AFB51BD6A}" destId="{FB1C6B0F-941F-4E7A-A923-BDCFBF8FA4AF}" srcOrd="9" destOrd="0" presId="urn:microsoft.com/office/officeart/2005/8/layout/list1"/>
    <dgm:cxn modelId="{98172EB6-8AAA-4B0D-984B-391EE40746F4}" type="presParOf" srcId="{6ACF6C6B-D362-4995-A185-6C6AFB51BD6A}" destId="{F079D631-7F98-4755-BAC7-94261D35668F}" srcOrd="10" destOrd="0" presId="urn:microsoft.com/office/officeart/2005/8/layout/list1"/>
    <dgm:cxn modelId="{06DDAF0A-A41B-4FBB-A402-1F1824A0CFBF}" type="presParOf" srcId="{6ACF6C6B-D362-4995-A185-6C6AFB51BD6A}" destId="{9CA6F1CB-5121-4000-9E29-20A094D61922}" srcOrd="11" destOrd="0" presId="urn:microsoft.com/office/officeart/2005/8/layout/list1"/>
    <dgm:cxn modelId="{75104BF0-8827-4B99-A75A-5C342AC2E49A}" type="presParOf" srcId="{6ACF6C6B-D362-4995-A185-6C6AFB51BD6A}" destId="{5FCEA7F4-F43A-4471-83AE-2196DC5D169F}" srcOrd="12" destOrd="0" presId="urn:microsoft.com/office/officeart/2005/8/layout/list1"/>
    <dgm:cxn modelId="{8C613139-55E0-4BB6-A7AD-B10E9A1E8AE8}" type="presParOf" srcId="{5FCEA7F4-F43A-4471-83AE-2196DC5D169F}" destId="{C49F556B-EA45-4AD8-AFE2-0DA00621B5CA}" srcOrd="0" destOrd="0" presId="urn:microsoft.com/office/officeart/2005/8/layout/list1"/>
    <dgm:cxn modelId="{A5C2F5CE-D026-4D48-9DB7-55EB4B6FD7F5}" type="presParOf" srcId="{5FCEA7F4-F43A-4471-83AE-2196DC5D169F}" destId="{567D0425-EDAA-4D32-AB5B-3D673CDD1AF5}" srcOrd="1" destOrd="0" presId="urn:microsoft.com/office/officeart/2005/8/layout/list1"/>
    <dgm:cxn modelId="{CA440461-FC86-4BEE-AD01-5FFD2C4648EC}" type="presParOf" srcId="{6ACF6C6B-D362-4995-A185-6C6AFB51BD6A}" destId="{A922E43E-DB36-495D-AE8C-FFB1AEEA6048}" srcOrd="13" destOrd="0" presId="urn:microsoft.com/office/officeart/2005/8/layout/list1"/>
    <dgm:cxn modelId="{44C166C5-87C3-4BD2-ABC6-CEC34FD42980}" type="presParOf" srcId="{6ACF6C6B-D362-4995-A185-6C6AFB51BD6A}" destId="{2E8E2E59-8AF9-44CD-A31B-4B3ADF4BC7A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0775D7D-A4CC-4A3E-8F28-4CA0C93F985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2A125F2-C90F-4FDB-ACD3-56C48E758263}">
      <dgm:prSet/>
      <dgm:spPr/>
      <dgm:t>
        <a:bodyPr/>
        <a:lstStyle/>
        <a:p>
          <a:pPr>
            <a:defRPr cap="all"/>
          </a:pPr>
          <a:r>
            <a:rPr lang="en-US"/>
            <a:t>Rainy or cloudy conditions increase delivery delays</a:t>
          </a:r>
        </a:p>
      </dgm:t>
    </dgm:pt>
    <dgm:pt modelId="{0DC9596B-2553-4073-AF26-F7CDA0A6D6CF}" type="parTrans" cxnId="{E8BA9264-5EF3-4200-9C3C-6AC878EA8D7C}">
      <dgm:prSet/>
      <dgm:spPr/>
      <dgm:t>
        <a:bodyPr/>
        <a:lstStyle/>
        <a:p>
          <a:endParaRPr lang="en-US"/>
        </a:p>
      </dgm:t>
    </dgm:pt>
    <dgm:pt modelId="{8E4D1479-959A-4747-A470-2A12F8F66311}" type="sibTrans" cxnId="{E8BA9264-5EF3-4200-9C3C-6AC878EA8D7C}">
      <dgm:prSet/>
      <dgm:spPr/>
      <dgm:t>
        <a:bodyPr/>
        <a:lstStyle/>
        <a:p>
          <a:endParaRPr lang="en-US"/>
        </a:p>
      </dgm:t>
    </dgm:pt>
    <dgm:pt modelId="{C0EF083D-A4D2-410C-9E03-059BBEB16EAB}">
      <dgm:prSet/>
      <dgm:spPr/>
      <dgm:t>
        <a:bodyPr/>
        <a:lstStyle/>
        <a:p>
          <a:pPr>
            <a:defRPr cap="all"/>
          </a:pPr>
          <a:r>
            <a:rPr lang="en-US"/>
            <a:t>High traffic levels are the biggest contributor to longer deliveries</a:t>
          </a:r>
        </a:p>
      </dgm:t>
    </dgm:pt>
    <dgm:pt modelId="{678E2AE7-D877-4533-A535-538D1FD2BD77}" type="parTrans" cxnId="{AA4BF8C9-64EE-4F99-A368-1376BDDFD520}">
      <dgm:prSet/>
      <dgm:spPr/>
      <dgm:t>
        <a:bodyPr/>
        <a:lstStyle/>
        <a:p>
          <a:endParaRPr lang="en-US"/>
        </a:p>
      </dgm:t>
    </dgm:pt>
    <dgm:pt modelId="{79A97C5C-44B8-446F-94BE-1A5626919198}" type="sibTrans" cxnId="{AA4BF8C9-64EE-4F99-A368-1376BDDFD520}">
      <dgm:prSet/>
      <dgm:spPr/>
      <dgm:t>
        <a:bodyPr/>
        <a:lstStyle/>
        <a:p>
          <a:endParaRPr lang="en-US"/>
        </a:p>
      </dgm:t>
    </dgm:pt>
    <dgm:pt modelId="{8EFA01B5-9483-49F6-9AAA-F89187A2E5F3}">
      <dgm:prSet/>
      <dgm:spPr/>
      <dgm:t>
        <a:bodyPr/>
        <a:lstStyle/>
        <a:p>
          <a:pPr>
            <a:defRPr cap="all"/>
          </a:pPr>
          <a:r>
            <a:rPr lang="en-US"/>
            <a:t>Data-driven approaches can help logistics companies optimize routes and timings</a:t>
          </a:r>
        </a:p>
      </dgm:t>
    </dgm:pt>
    <dgm:pt modelId="{F2BF9271-E9B3-4E42-949C-CE44FE2679E6}" type="parTrans" cxnId="{2FC9CFD1-0926-44E0-9C97-52EA956B6643}">
      <dgm:prSet/>
      <dgm:spPr/>
      <dgm:t>
        <a:bodyPr/>
        <a:lstStyle/>
        <a:p>
          <a:endParaRPr lang="en-US"/>
        </a:p>
      </dgm:t>
    </dgm:pt>
    <dgm:pt modelId="{DA57CCD9-6586-44A1-98D5-7F7564DD9A93}" type="sibTrans" cxnId="{2FC9CFD1-0926-44E0-9C97-52EA956B6643}">
      <dgm:prSet/>
      <dgm:spPr/>
      <dgm:t>
        <a:bodyPr/>
        <a:lstStyle/>
        <a:p>
          <a:endParaRPr lang="en-US"/>
        </a:p>
      </dgm:t>
    </dgm:pt>
    <dgm:pt modelId="{5A41F8DE-6144-40FA-92A8-A07C7A504AF4}" type="pres">
      <dgm:prSet presAssocID="{A0775D7D-A4CC-4A3E-8F28-4CA0C93F985D}" presName="root" presStyleCnt="0">
        <dgm:presLayoutVars>
          <dgm:dir/>
          <dgm:resizeHandles val="exact"/>
        </dgm:presLayoutVars>
      </dgm:prSet>
      <dgm:spPr/>
    </dgm:pt>
    <dgm:pt modelId="{48F8DC40-4298-48DF-835B-E34AB0B8DE07}" type="pres">
      <dgm:prSet presAssocID="{D2A125F2-C90F-4FDB-ACD3-56C48E758263}" presName="compNode" presStyleCnt="0"/>
      <dgm:spPr/>
    </dgm:pt>
    <dgm:pt modelId="{4086B102-699C-457F-8875-66ECCA94E490}" type="pres">
      <dgm:prSet presAssocID="{D2A125F2-C90F-4FDB-ACD3-56C48E758263}" presName="iconBgRect" presStyleLbl="bgShp" presStyleIdx="0" presStyleCnt="3"/>
      <dgm:spPr/>
    </dgm:pt>
    <dgm:pt modelId="{B2BE4794-A3EC-49F2-8F6E-6FEEDB59B3C3}" type="pres">
      <dgm:prSet presAssocID="{D2A125F2-C90F-4FDB-ACD3-56C48E75826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B1EA1E46-F751-4603-A0D0-67A9304BF2A1}" type="pres">
      <dgm:prSet presAssocID="{D2A125F2-C90F-4FDB-ACD3-56C48E758263}" presName="spaceRect" presStyleCnt="0"/>
      <dgm:spPr/>
    </dgm:pt>
    <dgm:pt modelId="{F46ECA48-0197-4187-8818-AD43D52D491F}" type="pres">
      <dgm:prSet presAssocID="{D2A125F2-C90F-4FDB-ACD3-56C48E758263}" presName="textRect" presStyleLbl="revTx" presStyleIdx="0" presStyleCnt="3">
        <dgm:presLayoutVars>
          <dgm:chMax val="1"/>
          <dgm:chPref val="1"/>
        </dgm:presLayoutVars>
      </dgm:prSet>
      <dgm:spPr/>
    </dgm:pt>
    <dgm:pt modelId="{8046A44E-84D9-49F8-BDBE-35D7DC15BCA8}" type="pres">
      <dgm:prSet presAssocID="{8E4D1479-959A-4747-A470-2A12F8F66311}" presName="sibTrans" presStyleCnt="0"/>
      <dgm:spPr/>
    </dgm:pt>
    <dgm:pt modelId="{FA4BA353-5E7A-40B9-B796-45FC6B76E8CC}" type="pres">
      <dgm:prSet presAssocID="{C0EF083D-A4D2-410C-9E03-059BBEB16EAB}" presName="compNode" presStyleCnt="0"/>
      <dgm:spPr/>
    </dgm:pt>
    <dgm:pt modelId="{E6CF7280-F5AF-4315-98C3-6739654F2802}" type="pres">
      <dgm:prSet presAssocID="{C0EF083D-A4D2-410C-9E03-059BBEB16EAB}" presName="iconBgRect" presStyleLbl="bgShp" presStyleIdx="1" presStyleCnt="3"/>
      <dgm:spPr/>
    </dgm:pt>
    <dgm:pt modelId="{F7DF30EE-35CF-4F65-852E-8BDE927B9DDF}" type="pres">
      <dgm:prSet presAssocID="{C0EF083D-A4D2-410C-9E03-059BBEB16EA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D6A1EB31-7B75-4FCF-9FE8-1EC2D7E49E29}" type="pres">
      <dgm:prSet presAssocID="{C0EF083D-A4D2-410C-9E03-059BBEB16EAB}" presName="spaceRect" presStyleCnt="0"/>
      <dgm:spPr/>
    </dgm:pt>
    <dgm:pt modelId="{0CBA2C5C-BCBE-4765-B8FC-6BB12830BD67}" type="pres">
      <dgm:prSet presAssocID="{C0EF083D-A4D2-410C-9E03-059BBEB16EAB}" presName="textRect" presStyleLbl="revTx" presStyleIdx="1" presStyleCnt="3">
        <dgm:presLayoutVars>
          <dgm:chMax val="1"/>
          <dgm:chPref val="1"/>
        </dgm:presLayoutVars>
      </dgm:prSet>
      <dgm:spPr/>
    </dgm:pt>
    <dgm:pt modelId="{48274752-48E0-46F2-B8B5-57740D671E98}" type="pres">
      <dgm:prSet presAssocID="{79A97C5C-44B8-446F-94BE-1A5626919198}" presName="sibTrans" presStyleCnt="0"/>
      <dgm:spPr/>
    </dgm:pt>
    <dgm:pt modelId="{29B239F6-47B0-4C2C-A149-C34240E0FBAD}" type="pres">
      <dgm:prSet presAssocID="{8EFA01B5-9483-49F6-9AAA-F89187A2E5F3}" presName="compNode" presStyleCnt="0"/>
      <dgm:spPr/>
    </dgm:pt>
    <dgm:pt modelId="{8E415186-26D6-46B1-942D-EE2806082497}" type="pres">
      <dgm:prSet presAssocID="{8EFA01B5-9483-49F6-9AAA-F89187A2E5F3}" presName="iconBgRect" presStyleLbl="bgShp" presStyleIdx="2" presStyleCnt="3"/>
      <dgm:spPr/>
    </dgm:pt>
    <dgm:pt modelId="{C1608B31-FCB6-4752-99AE-6DB5B9BB63D5}" type="pres">
      <dgm:prSet presAssocID="{8EFA01B5-9483-49F6-9AAA-F89187A2E5F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8275DBF-9F38-49D7-9F13-25B3A649F414}" type="pres">
      <dgm:prSet presAssocID="{8EFA01B5-9483-49F6-9AAA-F89187A2E5F3}" presName="spaceRect" presStyleCnt="0"/>
      <dgm:spPr/>
    </dgm:pt>
    <dgm:pt modelId="{98B0AE96-0F6C-4355-9963-8C5A63A60792}" type="pres">
      <dgm:prSet presAssocID="{8EFA01B5-9483-49F6-9AAA-F89187A2E5F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6DD8A0C-CD6C-4031-AB0E-09F1631212FD}" type="presOf" srcId="{A0775D7D-A4CC-4A3E-8F28-4CA0C93F985D}" destId="{5A41F8DE-6144-40FA-92A8-A07C7A504AF4}" srcOrd="0" destOrd="0" presId="urn:microsoft.com/office/officeart/2018/5/layout/IconCircleLabelList"/>
    <dgm:cxn modelId="{E8BA9264-5EF3-4200-9C3C-6AC878EA8D7C}" srcId="{A0775D7D-A4CC-4A3E-8F28-4CA0C93F985D}" destId="{D2A125F2-C90F-4FDB-ACD3-56C48E758263}" srcOrd="0" destOrd="0" parTransId="{0DC9596B-2553-4073-AF26-F7CDA0A6D6CF}" sibTransId="{8E4D1479-959A-4747-A470-2A12F8F66311}"/>
    <dgm:cxn modelId="{D6C44BA6-7F8F-4212-9D75-C34AF834FD36}" type="presOf" srcId="{8EFA01B5-9483-49F6-9AAA-F89187A2E5F3}" destId="{98B0AE96-0F6C-4355-9963-8C5A63A60792}" srcOrd="0" destOrd="0" presId="urn:microsoft.com/office/officeart/2018/5/layout/IconCircleLabelList"/>
    <dgm:cxn modelId="{F4E02BB5-CBF0-4E5A-90F6-8573C531E21E}" type="presOf" srcId="{D2A125F2-C90F-4FDB-ACD3-56C48E758263}" destId="{F46ECA48-0197-4187-8818-AD43D52D491F}" srcOrd="0" destOrd="0" presId="urn:microsoft.com/office/officeart/2018/5/layout/IconCircleLabelList"/>
    <dgm:cxn modelId="{AA4BF8C9-64EE-4F99-A368-1376BDDFD520}" srcId="{A0775D7D-A4CC-4A3E-8F28-4CA0C93F985D}" destId="{C0EF083D-A4D2-410C-9E03-059BBEB16EAB}" srcOrd="1" destOrd="0" parTransId="{678E2AE7-D877-4533-A535-538D1FD2BD77}" sibTransId="{79A97C5C-44B8-446F-94BE-1A5626919198}"/>
    <dgm:cxn modelId="{2FC9CFD1-0926-44E0-9C97-52EA956B6643}" srcId="{A0775D7D-A4CC-4A3E-8F28-4CA0C93F985D}" destId="{8EFA01B5-9483-49F6-9AAA-F89187A2E5F3}" srcOrd="2" destOrd="0" parTransId="{F2BF9271-E9B3-4E42-949C-CE44FE2679E6}" sibTransId="{DA57CCD9-6586-44A1-98D5-7F7564DD9A93}"/>
    <dgm:cxn modelId="{BE9AC8FB-784E-4C9E-85F1-CCED1A1F62CD}" type="presOf" srcId="{C0EF083D-A4D2-410C-9E03-059BBEB16EAB}" destId="{0CBA2C5C-BCBE-4765-B8FC-6BB12830BD67}" srcOrd="0" destOrd="0" presId="urn:microsoft.com/office/officeart/2018/5/layout/IconCircleLabelList"/>
    <dgm:cxn modelId="{4DAEAF0A-6DE3-43F2-BD8A-5BE3A9CC6756}" type="presParOf" srcId="{5A41F8DE-6144-40FA-92A8-A07C7A504AF4}" destId="{48F8DC40-4298-48DF-835B-E34AB0B8DE07}" srcOrd="0" destOrd="0" presId="urn:microsoft.com/office/officeart/2018/5/layout/IconCircleLabelList"/>
    <dgm:cxn modelId="{E202714E-746D-46F4-9943-94BA4D156145}" type="presParOf" srcId="{48F8DC40-4298-48DF-835B-E34AB0B8DE07}" destId="{4086B102-699C-457F-8875-66ECCA94E490}" srcOrd="0" destOrd="0" presId="urn:microsoft.com/office/officeart/2018/5/layout/IconCircleLabelList"/>
    <dgm:cxn modelId="{EF3E8CE5-7825-4205-A3F9-B4C945CD05E1}" type="presParOf" srcId="{48F8DC40-4298-48DF-835B-E34AB0B8DE07}" destId="{B2BE4794-A3EC-49F2-8F6E-6FEEDB59B3C3}" srcOrd="1" destOrd="0" presId="urn:microsoft.com/office/officeart/2018/5/layout/IconCircleLabelList"/>
    <dgm:cxn modelId="{F584E83C-0672-463C-8FFF-E24B392AC0DA}" type="presParOf" srcId="{48F8DC40-4298-48DF-835B-E34AB0B8DE07}" destId="{B1EA1E46-F751-4603-A0D0-67A9304BF2A1}" srcOrd="2" destOrd="0" presId="urn:microsoft.com/office/officeart/2018/5/layout/IconCircleLabelList"/>
    <dgm:cxn modelId="{49880D34-E65F-424E-9AB8-6ADC5D3537B3}" type="presParOf" srcId="{48F8DC40-4298-48DF-835B-E34AB0B8DE07}" destId="{F46ECA48-0197-4187-8818-AD43D52D491F}" srcOrd="3" destOrd="0" presId="urn:microsoft.com/office/officeart/2018/5/layout/IconCircleLabelList"/>
    <dgm:cxn modelId="{83AF92F9-2507-4DA3-9DCE-B8DE48A5675B}" type="presParOf" srcId="{5A41F8DE-6144-40FA-92A8-A07C7A504AF4}" destId="{8046A44E-84D9-49F8-BDBE-35D7DC15BCA8}" srcOrd="1" destOrd="0" presId="urn:microsoft.com/office/officeart/2018/5/layout/IconCircleLabelList"/>
    <dgm:cxn modelId="{8B426687-B899-4DF4-9AA4-4E206A70796F}" type="presParOf" srcId="{5A41F8DE-6144-40FA-92A8-A07C7A504AF4}" destId="{FA4BA353-5E7A-40B9-B796-45FC6B76E8CC}" srcOrd="2" destOrd="0" presId="urn:microsoft.com/office/officeart/2018/5/layout/IconCircleLabelList"/>
    <dgm:cxn modelId="{72B4781C-74BC-4795-979D-CAB99FAFE2FD}" type="presParOf" srcId="{FA4BA353-5E7A-40B9-B796-45FC6B76E8CC}" destId="{E6CF7280-F5AF-4315-98C3-6739654F2802}" srcOrd="0" destOrd="0" presId="urn:microsoft.com/office/officeart/2018/5/layout/IconCircleLabelList"/>
    <dgm:cxn modelId="{594BCD2D-F33C-40D4-9EE3-7C806FA8FC04}" type="presParOf" srcId="{FA4BA353-5E7A-40B9-B796-45FC6B76E8CC}" destId="{F7DF30EE-35CF-4F65-852E-8BDE927B9DDF}" srcOrd="1" destOrd="0" presId="urn:microsoft.com/office/officeart/2018/5/layout/IconCircleLabelList"/>
    <dgm:cxn modelId="{89C96E44-6BE8-4DCF-8CDB-2396F96D556B}" type="presParOf" srcId="{FA4BA353-5E7A-40B9-B796-45FC6B76E8CC}" destId="{D6A1EB31-7B75-4FCF-9FE8-1EC2D7E49E29}" srcOrd="2" destOrd="0" presId="urn:microsoft.com/office/officeart/2018/5/layout/IconCircleLabelList"/>
    <dgm:cxn modelId="{1B787164-A975-47AA-BC1C-FD5EAC180B78}" type="presParOf" srcId="{FA4BA353-5E7A-40B9-B796-45FC6B76E8CC}" destId="{0CBA2C5C-BCBE-4765-B8FC-6BB12830BD67}" srcOrd="3" destOrd="0" presId="urn:microsoft.com/office/officeart/2018/5/layout/IconCircleLabelList"/>
    <dgm:cxn modelId="{5B3C31DB-3045-499A-A094-0826282C241A}" type="presParOf" srcId="{5A41F8DE-6144-40FA-92A8-A07C7A504AF4}" destId="{48274752-48E0-46F2-B8B5-57740D671E98}" srcOrd="3" destOrd="0" presId="urn:microsoft.com/office/officeart/2018/5/layout/IconCircleLabelList"/>
    <dgm:cxn modelId="{F85EB4ED-F1F4-4733-BCAC-25332B1ED472}" type="presParOf" srcId="{5A41F8DE-6144-40FA-92A8-A07C7A504AF4}" destId="{29B239F6-47B0-4C2C-A149-C34240E0FBAD}" srcOrd="4" destOrd="0" presId="urn:microsoft.com/office/officeart/2018/5/layout/IconCircleLabelList"/>
    <dgm:cxn modelId="{F0D36FFC-AB37-4CD0-AC12-2C4EB106CDA0}" type="presParOf" srcId="{29B239F6-47B0-4C2C-A149-C34240E0FBAD}" destId="{8E415186-26D6-46B1-942D-EE2806082497}" srcOrd="0" destOrd="0" presId="urn:microsoft.com/office/officeart/2018/5/layout/IconCircleLabelList"/>
    <dgm:cxn modelId="{729E1DAF-1F43-4F2E-81D0-C349E84A44E8}" type="presParOf" srcId="{29B239F6-47B0-4C2C-A149-C34240E0FBAD}" destId="{C1608B31-FCB6-4752-99AE-6DB5B9BB63D5}" srcOrd="1" destOrd="0" presId="urn:microsoft.com/office/officeart/2018/5/layout/IconCircleLabelList"/>
    <dgm:cxn modelId="{32A75E3F-5148-4148-914A-C7A31EB01A6B}" type="presParOf" srcId="{29B239F6-47B0-4C2C-A149-C34240E0FBAD}" destId="{28275DBF-9F38-49D7-9F13-25B3A649F414}" srcOrd="2" destOrd="0" presId="urn:microsoft.com/office/officeart/2018/5/layout/IconCircleLabelList"/>
    <dgm:cxn modelId="{F750C74B-87D9-44A6-936A-FAC367CC3CD8}" type="presParOf" srcId="{29B239F6-47B0-4C2C-A149-C34240E0FBAD}" destId="{98B0AE96-0F6C-4355-9963-8C5A63A6079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C1BDAA4-3218-45A2-A4EE-3ED813DEB74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2307670-0524-4073-A8EB-F6BEF9ED09D6}">
      <dgm:prSet/>
      <dgm:spPr/>
      <dgm:t>
        <a:bodyPr/>
        <a:lstStyle/>
        <a:p>
          <a:pPr>
            <a:defRPr cap="all"/>
          </a:pPr>
          <a:r>
            <a:rPr lang="en-US" b="0" i="0" baseline="0"/>
            <a:t>Add real-time traffic API data (e.g., Google Maps)</a:t>
          </a:r>
          <a:endParaRPr lang="en-US"/>
        </a:p>
      </dgm:t>
    </dgm:pt>
    <dgm:pt modelId="{E8378B5C-C742-4559-80C2-EC9C8D50F01B}" type="parTrans" cxnId="{6364365D-696B-4351-94EF-B94FBBB6EBD0}">
      <dgm:prSet/>
      <dgm:spPr/>
      <dgm:t>
        <a:bodyPr/>
        <a:lstStyle/>
        <a:p>
          <a:endParaRPr lang="en-US"/>
        </a:p>
      </dgm:t>
    </dgm:pt>
    <dgm:pt modelId="{986965BC-E12A-491D-8FD6-E020896F287C}" type="sibTrans" cxnId="{6364365D-696B-4351-94EF-B94FBBB6EBD0}">
      <dgm:prSet/>
      <dgm:spPr/>
      <dgm:t>
        <a:bodyPr/>
        <a:lstStyle/>
        <a:p>
          <a:endParaRPr lang="en-US"/>
        </a:p>
      </dgm:t>
    </dgm:pt>
    <dgm:pt modelId="{C5C19613-D581-4858-A47F-D59FF0C463DE}">
      <dgm:prSet/>
      <dgm:spPr/>
      <dgm:t>
        <a:bodyPr/>
        <a:lstStyle/>
        <a:p>
          <a:pPr>
            <a:defRPr cap="all"/>
          </a:pPr>
          <a:r>
            <a:rPr lang="en-US" b="0" i="0" baseline="0"/>
            <a:t>Predict delivery times using machine learning</a:t>
          </a:r>
          <a:endParaRPr lang="en-US"/>
        </a:p>
      </dgm:t>
    </dgm:pt>
    <dgm:pt modelId="{452461ED-D2A1-4F90-AB87-C11E5DE8AF54}" type="parTrans" cxnId="{E35E55A9-30E2-4CC2-BD09-0242005900B9}">
      <dgm:prSet/>
      <dgm:spPr/>
      <dgm:t>
        <a:bodyPr/>
        <a:lstStyle/>
        <a:p>
          <a:endParaRPr lang="en-US"/>
        </a:p>
      </dgm:t>
    </dgm:pt>
    <dgm:pt modelId="{C82359F8-3FE2-421A-ABA2-0D83FB43E2E6}" type="sibTrans" cxnId="{E35E55A9-30E2-4CC2-BD09-0242005900B9}">
      <dgm:prSet/>
      <dgm:spPr/>
      <dgm:t>
        <a:bodyPr/>
        <a:lstStyle/>
        <a:p>
          <a:endParaRPr lang="en-US"/>
        </a:p>
      </dgm:t>
    </dgm:pt>
    <dgm:pt modelId="{878C5E8E-64C6-435C-ABD3-D30D2433A8E2}">
      <dgm:prSet/>
      <dgm:spPr/>
      <dgm:t>
        <a:bodyPr/>
        <a:lstStyle/>
        <a:p>
          <a:pPr>
            <a:defRPr cap="all"/>
          </a:pPr>
          <a:r>
            <a:rPr lang="en-US" b="0" i="0" baseline="0"/>
            <a:t>Build a live dashboard for logistics monitoring</a:t>
          </a:r>
          <a:endParaRPr lang="en-US"/>
        </a:p>
      </dgm:t>
    </dgm:pt>
    <dgm:pt modelId="{82B6A2B9-EC5E-4F0D-A353-3A5475029989}" type="parTrans" cxnId="{90AA3BF3-0C09-4972-9994-0A2069EC04F8}">
      <dgm:prSet/>
      <dgm:spPr/>
      <dgm:t>
        <a:bodyPr/>
        <a:lstStyle/>
        <a:p>
          <a:endParaRPr lang="en-US"/>
        </a:p>
      </dgm:t>
    </dgm:pt>
    <dgm:pt modelId="{1CAF43A7-9587-4956-AC1C-56C0164E5DF8}" type="sibTrans" cxnId="{90AA3BF3-0C09-4972-9994-0A2069EC04F8}">
      <dgm:prSet/>
      <dgm:spPr/>
      <dgm:t>
        <a:bodyPr/>
        <a:lstStyle/>
        <a:p>
          <a:endParaRPr lang="en-US"/>
        </a:p>
      </dgm:t>
    </dgm:pt>
    <dgm:pt modelId="{A39BCBC4-1639-4565-AD48-4CA840669EE2}" type="pres">
      <dgm:prSet presAssocID="{4C1BDAA4-3218-45A2-A4EE-3ED813DEB742}" presName="root" presStyleCnt="0">
        <dgm:presLayoutVars>
          <dgm:dir/>
          <dgm:resizeHandles val="exact"/>
        </dgm:presLayoutVars>
      </dgm:prSet>
      <dgm:spPr/>
    </dgm:pt>
    <dgm:pt modelId="{34DA12C3-7E00-452C-BA65-3F8F6A1CD91E}" type="pres">
      <dgm:prSet presAssocID="{82307670-0524-4073-A8EB-F6BEF9ED09D6}" presName="compNode" presStyleCnt="0"/>
      <dgm:spPr/>
    </dgm:pt>
    <dgm:pt modelId="{F029F418-80B9-44C5-8E8F-452B417B4A39}" type="pres">
      <dgm:prSet presAssocID="{82307670-0524-4073-A8EB-F6BEF9ED09D6}" presName="iconBgRect" presStyleLbl="bgShp" presStyleIdx="0" presStyleCnt="3"/>
      <dgm:spPr/>
    </dgm:pt>
    <dgm:pt modelId="{48402893-E45C-4924-AB6A-2293A87A60FB}" type="pres">
      <dgm:prSet presAssocID="{82307670-0524-4073-A8EB-F6BEF9ED09D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4CADBE0-5F77-49E7-A389-C1BE7962DF0A}" type="pres">
      <dgm:prSet presAssocID="{82307670-0524-4073-A8EB-F6BEF9ED09D6}" presName="spaceRect" presStyleCnt="0"/>
      <dgm:spPr/>
    </dgm:pt>
    <dgm:pt modelId="{95DE2642-7D92-4B63-96AF-E4B7256A34E8}" type="pres">
      <dgm:prSet presAssocID="{82307670-0524-4073-A8EB-F6BEF9ED09D6}" presName="textRect" presStyleLbl="revTx" presStyleIdx="0" presStyleCnt="3">
        <dgm:presLayoutVars>
          <dgm:chMax val="1"/>
          <dgm:chPref val="1"/>
        </dgm:presLayoutVars>
      </dgm:prSet>
      <dgm:spPr/>
    </dgm:pt>
    <dgm:pt modelId="{BFF31ACC-DE5D-417D-8726-8E95E12FA1EC}" type="pres">
      <dgm:prSet presAssocID="{986965BC-E12A-491D-8FD6-E020896F287C}" presName="sibTrans" presStyleCnt="0"/>
      <dgm:spPr/>
    </dgm:pt>
    <dgm:pt modelId="{3201533B-ED50-44F0-94AD-E2D46D742E1F}" type="pres">
      <dgm:prSet presAssocID="{C5C19613-D581-4858-A47F-D59FF0C463DE}" presName="compNode" presStyleCnt="0"/>
      <dgm:spPr/>
    </dgm:pt>
    <dgm:pt modelId="{FAFAFBF9-0A32-467C-972B-6488C79ADCF8}" type="pres">
      <dgm:prSet presAssocID="{C5C19613-D581-4858-A47F-D59FF0C463DE}" presName="iconBgRect" presStyleLbl="bgShp" presStyleIdx="1" presStyleCnt="3"/>
      <dgm:spPr/>
    </dgm:pt>
    <dgm:pt modelId="{781D87CD-6765-4193-9EF4-7A0A1786E43B}" type="pres">
      <dgm:prSet presAssocID="{C5C19613-D581-4858-A47F-D59FF0C463D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1BFD647-1596-4C2F-BA45-DE5606729C3C}" type="pres">
      <dgm:prSet presAssocID="{C5C19613-D581-4858-A47F-D59FF0C463DE}" presName="spaceRect" presStyleCnt="0"/>
      <dgm:spPr/>
    </dgm:pt>
    <dgm:pt modelId="{6FCF6067-F44E-4760-8E70-04DC5E344C14}" type="pres">
      <dgm:prSet presAssocID="{C5C19613-D581-4858-A47F-D59FF0C463DE}" presName="textRect" presStyleLbl="revTx" presStyleIdx="1" presStyleCnt="3">
        <dgm:presLayoutVars>
          <dgm:chMax val="1"/>
          <dgm:chPref val="1"/>
        </dgm:presLayoutVars>
      </dgm:prSet>
      <dgm:spPr/>
    </dgm:pt>
    <dgm:pt modelId="{EA7C3B20-F057-45A7-AF0F-115C84ED5877}" type="pres">
      <dgm:prSet presAssocID="{C82359F8-3FE2-421A-ABA2-0D83FB43E2E6}" presName="sibTrans" presStyleCnt="0"/>
      <dgm:spPr/>
    </dgm:pt>
    <dgm:pt modelId="{08900C30-1840-4479-8FFA-C0F259BEA8F8}" type="pres">
      <dgm:prSet presAssocID="{878C5E8E-64C6-435C-ABD3-D30D2433A8E2}" presName="compNode" presStyleCnt="0"/>
      <dgm:spPr/>
    </dgm:pt>
    <dgm:pt modelId="{396F937D-2B53-4879-B2C2-3FAC90AE7E47}" type="pres">
      <dgm:prSet presAssocID="{878C5E8E-64C6-435C-ABD3-D30D2433A8E2}" presName="iconBgRect" presStyleLbl="bgShp" presStyleIdx="2" presStyleCnt="3"/>
      <dgm:spPr/>
    </dgm:pt>
    <dgm:pt modelId="{AE0D37AE-1BBE-442C-B182-8816B5C2FD51}" type="pres">
      <dgm:prSet presAssocID="{878C5E8E-64C6-435C-ABD3-D30D2433A8E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D485EAAF-2722-4107-8D3B-341D4B28E82C}" type="pres">
      <dgm:prSet presAssocID="{878C5E8E-64C6-435C-ABD3-D30D2433A8E2}" presName="spaceRect" presStyleCnt="0"/>
      <dgm:spPr/>
    </dgm:pt>
    <dgm:pt modelId="{8B0B47F1-B599-4EC2-B22E-AD974CE6917E}" type="pres">
      <dgm:prSet presAssocID="{878C5E8E-64C6-435C-ABD3-D30D2433A8E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364365D-696B-4351-94EF-B94FBBB6EBD0}" srcId="{4C1BDAA4-3218-45A2-A4EE-3ED813DEB742}" destId="{82307670-0524-4073-A8EB-F6BEF9ED09D6}" srcOrd="0" destOrd="0" parTransId="{E8378B5C-C742-4559-80C2-EC9C8D50F01B}" sibTransId="{986965BC-E12A-491D-8FD6-E020896F287C}"/>
    <dgm:cxn modelId="{0C879C87-3D6A-43A3-82F5-5ABB6977D238}" type="presOf" srcId="{C5C19613-D581-4858-A47F-D59FF0C463DE}" destId="{6FCF6067-F44E-4760-8E70-04DC5E344C14}" srcOrd="0" destOrd="0" presId="urn:microsoft.com/office/officeart/2018/5/layout/IconCircleLabelList"/>
    <dgm:cxn modelId="{E35E55A9-30E2-4CC2-BD09-0242005900B9}" srcId="{4C1BDAA4-3218-45A2-A4EE-3ED813DEB742}" destId="{C5C19613-D581-4858-A47F-D59FF0C463DE}" srcOrd="1" destOrd="0" parTransId="{452461ED-D2A1-4F90-AB87-C11E5DE8AF54}" sibTransId="{C82359F8-3FE2-421A-ABA2-0D83FB43E2E6}"/>
    <dgm:cxn modelId="{7ACE36AA-6519-462C-BE9E-9E91B9970B11}" type="presOf" srcId="{878C5E8E-64C6-435C-ABD3-D30D2433A8E2}" destId="{8B0B47F1-B599-4EC2-B22E-AD974CE6917E}" srcOrd="0" destOrd="0" presId="urn:microsoft.com/office/officeart/2018/5/layout/IconCircleLabelList"/>
    <dgm:cxn modelId="{F7BDF2C8-BB2F-498A-8E90-C2F5868497C8}" type="presOf" srcId="{4C1BDAA4-3218-45A2-A4EE-3ED813DEB742}" destId="{A39BCBC4-1639-4565-AD48-4CA840669EE2}" srcOrd="0" destOrd="0" presId="urn:microsoft.com/office/officeart/2018/5/layout/IconCircleLabelList"/>
    <dgm:cxn modelId="{958529E7-F77C-45C7-8427-982284670CAE}" type="presOf" srcId="{82307670-0524-4073-A8EB-F6BEF9ED09D6}" destId="{95DE2642-7D92-4B63-96AF-E4B7256A34E8}" srcOrd="0" destOrd="0" presId="urn:microsoft.com/office/officeart/2018/5/layout/IconCircleLabelList"/>
    <dgm:cxn modelId="{90AA3BF3-0C09-4972-9994-0A2069EC04F8}" srcId="{4C1BDAA4-3218-45A2-A4EE-3ED813DEB742}" destId="{878C5E8E-64C6-435C-ABD3-D30D2433A8E2}" srcOrd="2" destOrd="0" parTransId="{82B6A2B9-EC5E-4F0D-A353-3A5475029989}" sibTransId="{1CAF43A7-9587-4956-AC1C-56C0164E5DF8}"/>
    <dgm:cxn modelId="{9C0267EB-D428-453B-8A0C-99B67CBC7FA6}" type="presParOf" srcId="{A39BCBC4-1639-4565-AD48-4CA840669EE2}" destId="{34DA12C3-7E00-452C-BA65-3F8F6A1CD91E}" srcOrd="0" destOrd="0" presId="urn:microsoft.com/office/officeart/2018/5/layout/IconCircleLabelList"/>
    <dgm:cxn modelId="{06D5D711-500E-4A9E-AABA-3A553727AF92}" type="presParOf" srcId="{34DA12C3-7E00-452C-BA65-3F8F6A1CD91E}" destId="{F029F418-80B9-44C5-8E8F-452B417B4A39}" srcOrd="0" destOrd="0" presId="urn:microsoft.com/office/officeart/2018/5/layout/IconCircleLabelList"/>
    <dgm:cxn modelId="{234005B1-3D18-4474-9502-612A8B8E70A5}" type="presParOf" srcId="{34DA12C3-7E00-452C-BA65-3F8F6A1CD91E}" destId="{48402893-E45C-4924-AB6A-2293A87A60FB}" srcOrd="1" destOrd="0" presId="urn:microsoft.com/office/officeart/2018/5/layout/IconCircleLabelList"/>
    <dgm:cxn modelId="{A9DFD20F-D2AB-479F-9FA1-DF9CEC151528}" type="presParOf" srcId="{34DA12C3-7E00-452C-BA65-3F8F6A1CD91E}" destId="{54CADBE0-5F77-49E7-A389-C1BE7962DF0A}" srcOrd="2" destOrd="0" presId="urn:microsoft.com/office/officeart/2018/5/layout/IconCircleLabelList"/>
    <dgm:cxn modelId="{C4E81914-2111-481A-9E8C-16BB9D9EECBF}" type="presParOf" srcId="{34DA12C3-7E00-452C-BA65-3F8F6A1CD91E}" destId="{95DE2642-7D92-4B63-96AF-E4B7256A34E8}" srcOrd="3" destOrd="0" presId="urn:microsoft.com/office/officeart/2018/5/layout/IconCircleLabelList"/>
    <dgm:cxn modelId="{906D9747-3755-43E3-9B40-DF9DAEC1720D}" type="presParOf" srcId="{A39BCBC4-1639-4565-AD48-4CA840669EE2}" destId="{BFF31ACC-DE5D-417D-8726-8E95E12FA1EC}" srcOrd="1" destOrd="0" presId="urn:microsoft.com/office/officeart/2018/5/layout/IconCircleLabelList"/>
    <dgm:cxn modelId="{B04BA86B-319B-4733-8B90-D7299EEECF93}" type="presParOf" srcId="{A39BCBC4-1639-4565-AD48-4CA840669EE2}" destId="{3201533B-ED50-44F0-94AD-E2D46D742E1F}" srcOrd="2" destOrd="0" presId="urn:microsoft.com/office/officeart/2018/5/layout/IconCircleLabelList"/>
    <dgm:cxn modelId="{90045257-1890-4CA9-89C7-35C0C096051A}" type="presParOf" srcId="{3201533B-ED50-44F0-94AD-E2D46D742E1F}" destId="{FAFAFBF9-0A32-467C-972B-6488C79ADCF8}" srcOrd="0" destOrd="0" presId="urn:microsoft.com/office/officeart/2018/5/layout/IconCircleLabelList"/>
    <dgm:cxn modelId="{C751532A-D0F1-46FA-881A-2E3CB11F4960}" type="presParOf" srcId="{3201533B-ED50-44F0-94AD-E2D46D742E1F}" destId="{781D87CD-6765-4193-9EF4-7A0A1786E43B}" srcOrd="1" destOrd="0" presId="urn:microsoft.com/office/officeart/2018/5/layout/IconCircleLabelList"/>
    <dgm:cxn modelId="{966A7B50-9EDB-4EC5-8918-999FB4EA4AE8}" type="presParOf" srcId="{3201533B-ED50-44F0-94AD-E2D46D742E1F}" destId="{51BFD647-1596-4C2F-BA45-DE5606729C3C}" srcOrd="2" destOrd="0" presId="urn:microsoft.com/office/officeart/2018/5/layout/IconCircleLabelList"/>
    <dgm:cxn modelId="{7022191E-A5BA-4C91-A371-B59FCD139781}" type="presParOf" srcId="{3201533B-ED50-44F0-94AD-E2D46D742E1F}" destId="{6FCF6067-F44E-4760-8E70-04DC5E344C14}" srcOrd="3" destOrd="0" presId="urn:microsoft.com/office/officeart/2018/5/layout/IconCircleLabelList"/>
    <dgm:cxn modelId="{8BCDC1D5-47DF-4E78-99B9-A96A240ED5A0}" type="presParOf" srcId="{A39BCBC4-1639-4565-AD48-4CA840669EE2}" destId="{EA7C3B20-F057-45A7-AF0F-115C84ED5877}" srcOrd="3" destOrd="0" presId="urn:microsoft.com/office/officeart/2018/5/layout/IconCircleLabelList"/>
    <dgm:cxn modelId="{9BFEC7BF-0686-487A-996B-D12C67732E80}" type="presParOf" srcId="{A39BCBC4-1639-4565-AD48-4CA840669EE2}" destId="{08900C30-1840-4479-8FFA-C0F259BEA8F8}" srcOrd="4" destOrd="0" presId="urn:microsoft.com/office/officeart/2018/5/layout/IconCircleLabelList"/>
    <dgm:cxn modelId="{404B3F17-B0ED-4983-A43D-6186E76C57DE}" type="presParOf" srcId="{08900C30-1840-4479-8FFA-C0F259BEA8F8}" destId="{396F937D-2B53-4879-B2C2-3FAC90AE7E47}" srcOrd="0" destOrd="0" presId="urn:microsoft.com/office/officeart/2018/5/layout/IconCircleLabelList"/>
    <dgm:cxn modelId="{326FD549-7CB7-4EAA-86E0-87AA2EAC8AF7}" type="presParOf" srcId="{08900C30-1840-4479-8FFA-C0F259BEA8F8}" destId="{AE0D37AE-1BBE-442C-B182-8816B5C2FD51}" srcOrd="1" destOrd="0" presId="urn:microsoft.com/office/officeart/2018/5/layout/IconCircleLabelList"/>
    <dgm:cxn modelId="{0DD7BED4-472F-4DB7-B020-3EDCB5A32FC8}" type="presParOf" srcId="{08900C30-1840-4479-8FFA-C0F259BEA8F8}" destId="{D485EAAF-2722-4107-8D3B-341D4B28E82C}" srcOrd="2" destOrd="0" presId="urn:microsoft.com/office/officeart/2018/5/layout/IconCircleLabelList"/>
    <dgm:cxn modelId="{EDEEA758-CF4F-4697-8FFA-75C627238460}" type="presParOf" srcId="{08900C30-1840-4479-8FFA-C0F259BEA8F8}" destId="{8B0B47F1-B599-4EC2-B22E-AD974CE691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E79D0B-4298-41F2-B8CE-DAB578B6112F}">
      <dsp:nvSpPr>
        <dsp:cNvPr id="0" name=""/>
        <dsp:cNvSpPr/>
      </dsp:nvSpPr>
      <dsp:spPr>
        <a:xfrm>
          <a:off x="672175" y="458215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415D5A-C090-4F88-8592-895F637BD592}">
      <dsp:nvSpPr>
        <dsp:cNvPr id="0" name=""/>
        <dsp:cNvSpPr/>
      </dsp:nvSpPr>
      <dsp:spPr>
        <a:xfrm>
          <a:off x="1067050" y="853090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90557-B4C6-42F3-A36F-EEB1489EE7AC}">
      <dsp:nvSpPr>
        <dsp:cNvPr id="0" name=""/>
        <dsp:cNvSpPr/>
      </dsp:nvSpPr>
      <dsp:spPr>
        <a:xfrm>
          <a:off x="79862" y="2888215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baseline="0"/>
            <a:t>In a busy city like Toronto, delivery delays are common.</a:t>
          </a:r>
          <a:endParaRPr lang="en-US" sz="1600" kern="1200"/>
        </a:p>
      </dsp:txBody>
      <dsp:txXfrm>
        <a:off x="79862" y="2888215"/>
        <a:ext cx="3037500" cy="720000"/>
      </dsp:txXfrm>
    </dsp:sp>
    <dsp:sp modelId="{83315797-92F5-421F-999A-0D42E5055BCF}">
      <dsp:nvSpPr>
        <dsp:cNvPr id="0" name=""/>
        <dsp:cNvSpPr/>
      </dsp:nvSpPr>
      <dsp:spPr>
        <a:xfrm>
          <a:off x="4241237" y="458215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221A7-5355-48FC-B50A-6482A3426AB6}">
      <dsp:nvSpPr>
        <dsp:cNvPr id="0" name=""/>
        <dsp:cNvSpPr/>
      </dsp:nvSpPr>
      <dsp:spPr>
        <a:xfrm>
          <a:off x="4636112" y="853090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6684A4-703F-4712-A444-4673874E9E08}">
      <dsp:nvSpPr>
        <dsp:cNvPr id="0" name=""/>
        <dsp:cNvSpPr/>
      </dsp:nvSpPr>
      <dsp:spPr>
        <a:xfrm>
          <a:off x="3648925" y="2888215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baseline="0"/>
            <a:t>Are weather or traffic conditions causing these delays?</a:t>
          </a:r>
          <a:endParaRPr lang="en-US" sz="1600" kern="1200"/>
        </a:p>
      </dsp:txBody>
      <dsp:txXfrm>
        <a:off x="3648925" y="2888215"/>
        <a:ext cx="3037500" cy="720000"/>
      </dsp:txXfrm>
    </dsp:sp>
    <dsp:sp modelId="{67765227-96FF-42E4-96E0-BC2A5404D2C3}">
      <dsp:nvSpPr>
        <dsp:cNvPr id="0" name=""/>
        <dsp:cNvSpPr/>
      </dsp:nvSpPr>
      <dsp:spPr>
        <a:xfrm>
          <a:off x="7810300" y="458215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F8C3C8-A155-44CA-9011-CCBA1DFDA234}">
      <dsp:nvSpPr>
        <dsp:cNvPr id="0" name=""/>
        <dsp:cNvSpPr/>
      </dsp:nvSpPr>
      <dsp:spPr>
        <a:xfrm>
          <a:off x="8205175" y="853090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9CC8D-A804-4E8B-8BDB-9AE5AF09624F}">
      <dsp:nvSpPr>
        <dsp:cNvPr id="0" name=""/>
        <dsp:cNvSpPr/>
      </dsp:nvSpPr>
      <dsp:spPr>
        <a:xfrm>
          <a:off x="7217987" y="2888215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baseline="0"/>
            <a:t>How can data help us understand and potentially solve this problem?</a:t>
          </a:r>
          <a:endParaRPr lang="en-US" sz="1600" kern="1200"/>
        </a:p>
      </dsp:txBody>
      <dsp:txXfrm>
        <a:off x="7217987" y="2888215"/>
        <a:ext cx="3037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D58B5-47F6-4663-BE8F-0710AF266142}">
      <dsp:nvSpPr>
        <dsp:cNvPr id="0" name=""/>
        <dsp:cNvSpPr/>
      </dsp:nvSpPr>
      <dsp:spPr>
        <a:xfrm>
          <a:off x="894711" y="846523"/>
          <a:ext cx="1260705" cy="126070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062F7B-EEC5-4C47-B17B-B70E61A59FDD}">
      <dsp:nvSpPr>
        <dsp:cNvPr id="0" name=""/>
        <dsp:cNvSpPr/>
      </dsp:nvSpPr>
      <dsp:spPr>
        <a:xfrm>
          <a:off x="1163386" y="1115198"/>
          <a:ext cx="723355" cy="7233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F5876A-14D7-48A3-868B-4A03E59A0B08}">
      <dsp:nvSpPr>
        <dsp:cNvPr id="0" name=""/>
        <dsp:cNvSpPr/>
      </dsp:nvSpPr>
      <dsp:spPr>
        <a:xfrm>
          <a:off x="491699" y="2499907"/>
          <a:ext cx="206672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baseline="0"/>
            <a:t>Simulate real-world delivery data in Toronto</a:t>
          </a:r>
          <a:endParaRPr lang="en-US" sz="1600" kern="1200"/>
        </a:p>
      </dsp:txBody>
      <dsp:txXfrm>
        <a:off x="491699" y="2499907"/>
        <a:ext cx="2066729" cy="720000"/>
      </dsp:txXfrm>
    </dsp:sp>
    <dsp:sp modelId="{4F2CEA86-1488-47AE-B384-CEEE8C875338}">
      <dsp:nvSpPr>
        <dsp:cNvPr id="0" name=""/>
        <dsp:cNvSpPr/>
      </dsp:nvSpPr>
      <dsp:spPr>
        <a:xfrm>
          <a:off x="3323118" y="846523"/>
          <a:ext cx="1260705" cy="126070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FA0C97-E6DA-4D28-8E00-F5292F985F89}">
      <dsp:nvSpPr>
        <dsp:cNvPr id="0" name=""/>
        <dsp:cNvSpPr/>
      </dsp:nvSpPr>
      <dsp:spPr>
        <a:xfrm>
          <a:off x="3591793" y="1115198"/>
          <a:ext cx="723355" cy="7233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F049BC-C89F-46E7-960D-1106CFBF4FBD}">
      <dsp:nvSpPr>
        <dsp:cNvPr id="0" name=""/>
        <dsp:cNvSpPr/>
      </dsp:nvSpPr>
      <dsp:spPr>
        <a:xfrm>
          <a:off x="2920106" y="2499907"/>
          <a:ext cx="206672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baseline="0"/>
            <a:t>Enrich it with weather and traffic conditions</a:t>
          </a:r>
          <a:endParaRPr lang="en-US" sz="1600" kern="1200"/>
        </a:p>
      </dsp:txBody>
      <dsp:txXfrm>
        <a:off x="2920106" y="2499907"/>
        <a:ext cx="2066729" cy="720000"/>
      </dsp:txXfrm>
    </dsp:sp>
    <dsp:sp modelId="{3223D078-4DF0-4555-A2AA-C36D55EF06FA}">
      <dsp:nvSpPr>
        <dsp:cNvPr id="0" name=""/>
        <dsp:cNvSpPr/>
      </dsp:nvSpPr>
      <dsp:spPr>
        <a:xfrm>
          <a:off x="5751526" y="846523"/>
          <a:ext cx="1260705" cy="126070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CDCB8D-E3F4-4A80-BA9D-70AF2A51B78B}">
      <dsp:nvSpPr>
        <dsp:cNvPr id="0" name=""/>
        <dsp:cNvSpPr/>
      </dsp:nvSpPr>
      <dsp:spPr>
        <a:xfrm>
          <a:off x="6020200" y="1115198"/>
          <a:ext cx="723355" cy="7233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BFBDC-225A-4FBD-A2BD-4BFEAF8F9B95}">
      <dsp:nvSpPr>
        <dsp:cNvPr id="0" name=""/>
        <dsp:cNvSpPr/>
      </dsp:nvSpPr>
      <dsp:spPr>
        <a:xfrm>
          <a:off x="5348513" y="2499907"/>
          <a:ext cx="206672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baseline="0"/>
            <a:t>Analyze how these factors impact delivery duration</a:t>
          </a:r>
          <a:endParaRPr lang="en-US" sz="1600" kern="1200"/>
        </a:p>
      </dsp:txBody>
      <dsp:txXfrm>
        <a:off x="5348513" y="2499907"/>
        <a:ext cx="2066729" cy="720000"/>
      </dsp:txXfrm>
    </dsp:sp>
    <dsp:sp modelId="{A40BCB95-CE67-4EF2-B54B-51F26D63D8C9}">
      <dsp:nvSpPr>
        <dsp:cNvPr id="0" name=""/>
        <dsp:cNvSpPr/>
      </dsp:nvSpPr>
      <dsp:spPr>
        <a:xfrm>
          <a:off x="8179933" y="846523"/>
          <a:ext cx="1260705" cy="126070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682ED4-8FF4-4E30-B218-0720B0DCD88E}">
      <dsp:nvSpPr>
        <dsp:cNvPr id="0" name=""/>
        <dsp:cNvSpPr/>
      </dsp:nvSpPr>
      <dsp:spPr>
        <a:xfrm>
          <a:off x="8448608" y="1115198"/>
          <a:ext cx="723355" cy="7233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1808E0-0A89-4FE9-852F-D4EC1C81361E}">
      <dsp:nvSpPr>
        <dsp:cNvPr id="0" name=""/>
        <dsp:cNvSpPr/>
      </dsp:nvSpPr>
      <dsp:spPr>
        <a:xfrm>
          <a:off x="7776921" y="2499907"/>
          <a:ext cx="206672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 baseline="0"/>
            <a:t>Provide actionable insights</a:t>
          </a:r>
          <a:endParaRPr lang="en-US" sz="1600" kern="1200"/>
        </a:p>
      </dsp:txBody>
      <dsp:txXfrm>
        <a:off x="7776921" y="2499907"/>
        <a:ext cx="2066729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F5D3F-3ADB-4EED-9BBD-291F8E4FDA78}">
      <dsp:nvSpPr>
        <dsp:cNvPr id="0" name=""/>
        <dsp:cNvSpPr/>
      </dsp:nvSpPr>
      <dsp:spPr>
        <a:xfrm>
          <a:off x="644018" y="542176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58B6DC-A4ED-4A4D-BB06-5F0D7878A432}">
      <dsp:nvSpPr>
        <dsp:cNvPr id="0" name=""/>
        <dsp:cNvSpPr/>
      </dsp:nvSpPr>
      <dsp:spPr>
        <a:xfrm>
          <a:off x="1068143" y="966301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0F975-61CA-4BCC-A856-2546501A87AE}">
      <dsp:nvSpPr>
        <dsp:cNvPr id="0" name=""/>
        <dsp:cNvSpPr/>
      </dsp:nvSpPr>
      <dsp:spPr>
        <a:xfrm>
          <a:off x="7830" y="3152177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i="0" kern="1200" baseline="0"/>
            <a:t>Tagged each delivery with traffic levels: Low, Medium, High</a:t>
          </a:r>
          <a:endParaRPr lang="en-US" sz="1500" kern="1200"/>
        </a:p>
      </dsp:txBody>
      <dsp:txXfrm>
        <a:off x="7830" y="3152177"/>
        <a:ext cx="3262500" cy="720000"/>
      </dsp:txXfrm>
    </dsp:sp>
    <dsp:sp modelId="{FAE9F69E-EF56-4619-941E-51A0C1268194}">
      <dsp:nvSpPr>
        <dsp:cNvPr id="0" name=""/>
        <dsp:cNvSpPr/>
      </dsp:nvSpPr>
      <dsp:spPr>
        <a:xfrm>
          <a:off x="4477456" y="542176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C09C01-B889-4C45-9DDC-1988FABF9670}">
      <dsp:nvSpPr>
        <dsp:cNvPr id="0" name=""/>
        <dsp:cNvSpPr/>
      </dsp:nvSpPr>
      <dsp:spPr>
        <a:xfrm>
          <a:off x="4901581" y="966301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A3781-99F3-453B-9BCC-46B9D274328A}">
      <dsp:nvSpPr>
        <dsp:cNvPr id="0" name=""/>
        <dsp:cNvSpPr/>
      </dsp:nvSpPr>
      <dsp:spPr>
        <a:xfrm>
          <a:off x="3841268" y="3152177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i="0" kern="1200" baseline="0"/>
            <a:t>Randomized for simplicity (can be enhanced with live APIs later)</a:t>
          </a:r>
          <a:endParaRPr lang="en-US" sz="1500" kern="1200"/>
        </a:p>
      </dsp:txBody>
      <dsp:txXfrm>
        <a:off x="3841268" y="3152177"/>
        <a:ext cx="3262500" cy="720000"/>
      </dsp:txXfrm>
    </dsp:sp>
    <dsp:sp modelId="{DD76ADCA-719D-4D45-BAAC-12D2E6DCA8D1}">
      <dsp:nvSpPr>
        <dsp:cNvPr id="0" name=""/>
        <dsp:cNvSpPr/>
      </dsp:nvSpPr>
      <dsp:spPr>
        <a:xfrm>
          <a:off x="8310893" y="542176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FD236-8266-4655-BF4B-AE3AFC9932F2}">
      <dsp:nvSpPr>
        <dsp:cNvPr id="0" name=""/>
        <dsp:cNvSpPr/>
      </dsp:nvSpPr>
      <dsp:spPr>
        <a:xfrm>
          <a:off x="8735018" y="966301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A6FA11-1740-4D69-805C-564A4A62EB38}">
      <dsp:nvSpPr>
        <dsp:cNvPr id="0" name=""/>
        <dsp:cNvSpPr/>
      </dsp:nvSpPr>
      <dsp:spPr>
        <a:xfrm>
          <a:off x="7674706" y="3152177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i="1" kern="1200" baseline="0"/>
            <a:t>Used Python random.choice()</a:t>
          </a:r>
          <a:endParaRPr lang="en-US" sz="1500" kern="1200"/>
        </a:p>
      </dsp:txBody>
      <dsp:txXfrm>
        <a:off x="7674706" y="3152177"/>
        <a:ext cx="32625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D5478-1B84-4E0A-902E-53BAA8517827}">
      <dsp:nvSpPr>
        <dsp:cNvPr id="0" name=""/>
        <dsp:cNvSpPr/>
      </dsp:nvSpPr>
      <dsp:spPr>
        <a:xfrm>
          <a:off x="0" y="1647898"/>
          <a:ext cx="694944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E228C6-2516-40B9-8A00-0094DEF233BD}">
      <dsp:nvSpPr>
        <dsp:cNvPr id="0" name=""/>
        <dsp:cNvSpPr/>
      </dsp:nvSpPr>
      <dsp:spPr>
        <a:xfrm>
          <a:off x="347472" y="1396978"/>
          <a:ext cx="4864608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71" tIns="0" rIns="18387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Converted time columns to datetime</a:t>
          </a:r>
          <a:endParaRPr lang="en-US" sz="1700" kern="1200"/>
        </a:p>
      </dsp:txBody>
      <dsp:txXfrm>
        <a:off x="371970" y="1421476"/>
        <a:ext cx="4815612" cy="452844"/>
      </dsp:txXfrm>
    </dsp:sp>
    <dsp:sp modelId="{51105080-F49A-4E4F-9DB5-C70402BAF769}">
      <dsp:nvSpPr>
        <dsp:cNvPr id="0" name=""/>
        <dsp:cNvSpPr/>
      </dsp:nvSpPr>
      <dsp:spPr>
        <a:xfrm>
          <a:off x="0" y="2419019"/>
          <a:ext cx="694944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A8FD8-ACA1-491C-B10C-A39A5074FD7B}">
      <dsp:nvSpPr>
        <dsp:cNvPr id="0" name=""/>
        <dsp:cNvSpPr/>
      </dsp:nvSpPr>
      <dsp:spPr>
        <a:xfrm>
          <a:off x="347472" y="2168098"/>
          <a:ext cx="4864608" cy="501840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71" tIns="0" rIns="18387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Calculated delivery duration in minutes</a:t>
          </a:r>
          <a:endParaRPr lang="en-US" sz="1700" kern="1200"/>
        </a:p>
      </dsp:txBody>
      <dsp:txXfrm>
        <a:off x="371970" y="2192596"/>
        <a:ext cx="4815612" cy="452844"/>
      </dsp:txXfrm>
    </dsp:sp>
    <dsp:sp modelId="{F079D631-7F98-4755-BAC7-94261D35668F}">
      <dsp:nvSpPr>
        <dsp:cNvPr id="0" name=""/>
        <dsp:cNvSpPr/>
      </dsp:nvSpPr>
      <dsp:spPr>
        <a:xfrm>
          <a:off x="0" y="3190138"/>
          <a:ext cx="694944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164C79-B779-4B75-9755-E4511827BEFE}">
      <dsp:nvSpPr>
        <dsp:cNvPr id="0" name=""/>
        <dsp:cNvSpPr/>
      </dsp:nvSpPr>
      <dsp:spPr>
        <a:xfrm>
          <a:off x="347472" y="2939218"/>
          <a:ext cx="4864608" cy="501840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71" tIns="0" rIns="18387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Combined weather and traffic into the dataset</a:t>
          </a:r>
          <a:endParaRPr lang="en-US" sz="1700" kern="1200"/>
        </a:p>
      </dsp:txBody>
      <dsp:txXfrm>
        <a:off x="371970" y="2963716"/>
        <a:ext cx="4815612" cy="452844"/>
      </dsp:txXfrm>
    </dsp:sp>
    <dsp:sp modelId="{2E8E2E59-8AF9-44CD-A31B-4B3ADF4BC7AD}">
      <dsp:nvSpPr>
        <dsp:cNvPr id="0" name=""/>
        <dsp:cNvSpPr/>
      </dsp:nvSpPr>
      <dsp:spPr>
        <a:xfrm>
          <a:off x="0" y="3961259"/>
          <a:ext cx="694944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7D0425-EDAA-4D32-AB5B-3D673CDD1AF5}">
      <dsp:nvSpPr>
        <dsp:cNvPr id="0" name=""/>
        <dsp:cNvSpPr/>
      </dsp:nvSpPr>
      <dsp:spPr>
        <a:xfrm>
          <a:off x="347472" y="3710339"/>
          <a:ext cx="4864608" cy="50184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71" tIns="0" rIns="18387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1" kern="1200" baseline="0"/>
            <a:t>Used pandas for transformation</a:t>
          </a:r>
          <a:endParaRPr lang="en-US" sz="1700" kern="1200"/>
        </a:p>
      </dsp:txBody>
      <dsp:txXfrm>
        <a:off x="371970" y="3734837"/>
        <a:ext cx="4815612" cy="4528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86B102-699C-457F-8875-66ECCA94E490}">
      <dsp:nvSpPr>
        <dsp:cNvPr id="0" name=""/>
        <dsp:cNvSpPr/>
      </dsp:nvSpPr>
      <dsp:spPr>
        <a:xfrm>
          <a:off x="644018" y="542176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BE4794-A3EC-49F2-8F6E-6FEEDB59B3C3}">
      <dsp:nvSpPr>
        <dsp:cNvPr id="0" name=""/>
        <dsp:cNvSpPr/>
      </dsp:nvSpPr>
      <dsp:spPr>
        <a:xfrm>
          <a:off x="1068143" y="966301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6ECA48-0197-4187-8818-AD43D52D491F}">
      <dsp:nvSpPr>
        <dsp:cNvPr id="0" name=""/>
        <dsp:cNvSpPr/>
      </dsp:nvSpPr>
      <dsp:spPr>
        <a:xfrm>
          <a:off x="7830" y="3152177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Rainy or cloudy conditions increase delivery delays</a:t>
          </a:r>
        </a:p>
      </dsp:txBody>
      <dsp:txXfrm>
        <a:off x="7830" y="3152177"/>
        <a:ext cx="3262500" cy="720000"/>
      </dsp:txXfrm>
    </dsp:sp>
    <dsp:sp modelId="{E6CF7280-F5AF-4315-98C3-6739654F2802}">
      <dsp:nvSpPr>
        <dsp:cNvPr id="0" name=""/>
        <dsp:cNvSpPr/>
      </dsp:nvSpPr>
      <dsp:spPr>
        <a:xfrm>
          <a:off x="4477456" y="542176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DF30EE-35CF-4F65-852E-8BDE927B9DDF}">
      <dsp:nvSpPr>
        <dsp:cNvPr id="0" name=""/>
        <dsp:cNvSpPr/>
      </dsp:nvSpPr>
      <dsp:spPr>
        <a:xfrm>
          <a:off x="4901581" y="966301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BA2C5C-BCBE-4765-B8FC-6BB12830BD67}">
      <dsp:nvSpPr>
        <dsp:cNvPr id="0" name=""/>
        <dsp:cNvSpPr/>
      </dsp:nvSpPr>
      <dsp:spPr>
        <a:xfrm>
          <a:off x="3841268" y="3152177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High traffic levels are the biggest contributor to longer deliveries</a:t>
          </a:r>
        </a:p>
      </dsp:txBody>
      <dsp:txXfrm>
        <a:off x="3841268" y="3152177"/>
        <a:ext cx="3262500" cy="720000"/>
      </dsp:txXfrm>
    </dsp:sp>
    <dsp:sp modelId="{8E415186-26D6-46B1-942D-EE2806082497}">
      <dsp:nvSpPr>
        <dsp:cNvPr id="0" name=""/>
        <dsp:cNvSpPr/>
      </dsp:nvSpPr>
      <dsp:spPr>
        <a:xfrm>
          <a:off x="8310893" y="542176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608B31-FCB6-4752-99AE-6DB5B9BB63D5}">
      <dsp:nvSpPr>
        <dsp:cNvPr id="0" name=""/>
        <dsp:cNvSpPr/>
      </dsp:nvSpPr>
      <dsp:spPr>
        <a:xfrm>
          <a:off x="8735018" y="966301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B0AE96-0F6C-4355-9963-8C5A63A60792}">
      <dsp:nvSpPr>
        <dsp:cNvPr id="0" name=""/>
        <dsp:cNvSpPr/>
      </dsp:nvSpPr>
      <dsp:spPr>
        <a:xfrm>
          <a:off x="7674706" y="3152177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Data-driven approaches can help logistics companies optimize routes and timings</a:t>
          </a:r>
        </a:p>
      </dsp:txBody>
      <dsp:txXfrm>
        <a:off x="7674706" y="3152177"/>
        <a:ext cx="32625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9F418-80B9-44C5-8E8F-452B417B4A39}">
      <dsp:nvSpPr>
        <dsp:cNvPr id="0" name=""/>
        <dsp:cNvSpPr/>
      </dsp:nvSpPr>
      <dsp:spPr>
        <a:xfrm>
          <a:off x="644018" y="542176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02893-E45C-4924-AB6A-2293A87A60FB}">
      <dsp:nvSpPr>
        <dsp:cNvPr id="0" name=""/>
        <dsp:cNvSpPr/>
      </dsp:nvSpPr>
      <dsp:spPr>
        <a:xfrm>
          <a:off x="1068143" y="966301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DE2642-7D92-4B63-96AF-E4B7256A34E8}">
      <dsp:nvSpPr>
        <dsp:cNvPr id="0" name=""/>
        <dsp:cNvSpPr/>
      </dsp:nvSpPr>
      <dsp:spPr>
        <a:xfrm>
          <a:off x="7830" y="3152177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b="0" i="0" kern="1200" baseline="0"/>
            <a:t>Add real-time traffic API data (e.g., Google Maps)</a:t>
          </a:r>
          <a:endParaRPr lang="en-US" sz="1900" kern="1200"/>
        </a:p>
      </dsp:txBody>
      <dsp:txXfrm>
        <a:off x="7830" y="3152177"/>
        <a:ext cx="3262500" cy="720000"/>
      </dsp:txXfrm>
    </dsp:sp>
    <dsp:sp modelId="{FAFAFBF9-0A32-467C-972B-6488C79ADCF8}">
      <dsp:nvSpPr>
        <dsp:cNvPr id="0" name=""/>
        <dsp:cNvSpPr/>
      </dsp:nvSpPr>
      <dsp:spPr>
        <a:xfrm>
          <a:off x="4477456" y="542176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1D87CD-6765-4193-9EF4-7A0A1786E43B}">
      <dsp:nvSpPr>
        <dsp:cNvPr id="0" name=""/>
        <dsp:cNvSpPr/>
      </dsp:nvSpPr>
      <dsp:spPr>
        <a:xfrm>
          <a:off x="4901581" y="966301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CF6067-F44E-4760-8E70-04DC5E344C14}">
      <dsp:nvSpPr>
        <dsp:cNvPr id="0" name=""/>
        <dsp:cNvSpPr/>
      </dsp:nvSpPr>
      <dsp:spPr>
        <a:xfrm>
          <a:off x="3841268" y="3152177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b="0" i="0" kern="1200" baseline="0"/>
            <a:t>Predict delivery times using machine learning</a:t>
          </a:r>
          <a:endParaRPr lang="en-US" sz="1900" kern="1200"/>
        </a:p>
      </dsp:txBody>
      <dsp:txXfrm>
        <a:off x="3841268" y="3152177"/>
        <a:ext cx="3262500" cy="720000"/>
      </dsp:txXfrm>
    </dsp:sp>
    <dsp:sp modelId="{396F937D-2B53-4879-B2C2-3FAC90AE7E47}">
      <dsp:nvSpPr>
        <dsp:cNvPr id="0" name=""/>
        <dsp:cNvSpPr/>
      </dsp:nvSpPr>
      <dsp:spPr>
        <a:xfrm>
          <a:off x="8310893" y="542176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0D37AE-1BBE-442C-B182-8816B5C2FD51}">
      <dsp:nvSpPr>
        <dsp:cNvPr id="0" name=""/>
        <dsp:cNvSpPr/>
      </dsp:nvSpPr>
      <dsp:spPr>
        <a:xfrm>
          <a:off x="8735018" y="966301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B47F1-B599-4EC2-B22E-AD974CE6917E}">
      <dsp:nvSpPr>
        <dsp:cNvPr id="0" name=""/>
        <dsp:cNvSpPr/>
      </dsp:nvSpPr>
      <dsp:spPr>
        <a:xfrm>
          <a:off x="7674706" y="3152177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b="0" i="0" kern="1200" baseline="0"/>
            <a:t>Build a live dashboard for logistics monitoring</a:t>
          </a:r>
          <a:endParaRPr lang="en-US" sz="1900" kern="1200"/>
        </a:p>
      </dsp:txBody>
      <dsp:txXfrm>
        <a:off x="7674706" y="3152177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C2F43-995E-1CA5-31CD-99939A53D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58B1A-6D32-DE3B-02E1-4572CB8EE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48D2C-5110-3D7A-2BB2-0D255B0C3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71EF-0361-406A-9C26-D06433400DDD}" type="datetimeFigureOut">
              <a:rPr lang="en-CA" smtClean="0"/>
              <a:t>2025-07-08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310B1-EEAF-004A-781C-2E336E437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A7863-E707-72BD-2627-F99B5FDF1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FCD5-460D-42ED-A351-6E0DCE9D33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092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1C3C8-5428-1028-478D-38620C18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D9D78-DC91-9027-2681-7EA738182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42CE1-88D4-6B11-9464-9AD50ED2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71EF-0361-406A-9C26-D06433400DDD}" type="datetimeFigureOut">
              <a:rPr lang="en-CA" smtClean="0"/>
              <a:t>2025-07-08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9CE67-0A68-7180-E247-1DF32018A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F8C2D-C83E-1E35-4B03-AEF35F6B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FCD5-460D-42ED-A351-6E0DCE9D33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8699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6013AD-C80D-8DF6-F122-CB988FB47E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05B35-D07A-0DAA-3926-F5610A38C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7B40A-F2DF-0C2C-F23C-4D922670F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71EF-0361-406A-9C26-D06433400DDD}" type="datetimeFigureOut">
              <a:rPr lang="en-CA" smtClean="0"/>
              <a:t>2025-07-08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16333-9063-6118-BEF2-B109085DD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54835-269C-7FBF-EC06-15F30B9D7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FCD5-460D-42ED-A351-6E0DCE9D33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091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B500F-6C15-86FC-E322-80D8F82EA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1843E-CB15-C04F-E39A-96C629D62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6C2AA-02F7-9915-240F-DB29E672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71EF-0361-406A-9C26-D06433400DDD}" type="datetimeFigureOut">
              <a:rPr lang="en-CA" smtClean="0"/>
              <a:t>2025-07-08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5340-4504-E8FE-4728-9ABB154B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E9F4F-6988-AFE6-199E-B3260787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FCD5-460D-42ED-A351-6E0DCE9D33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733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4C7D-7B61-0D13-5914-66660A03F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30D4F-0566-010F-F288-61ED3701B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854F5-B31D-07EF-AE88-3DBE839F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71EF-0361-406A-9C26-D06433400DDD}" type="datetimeFigureOut">
              <a:rPr lang="en-CA" smtClean="0"/>
              <a:t>2025-07-08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8AA7D-B2FC-0F70-F322-825877C86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640E0-28C0-9308-7B3A-8E938ED2F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FCD5-460D-42ED-A351-6E0DCE9D33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283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77A2-83E1-E343-A545-8D6D538DB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5E404-3581-4EA1-7C11-516D4285D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AB17E-86DB-1CEC-8678-594924068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6612F-E5E2-0E14-E802-01D36173F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71EF-0361-406A-9C26-D06433400DDD}" type="datetimeFigureOut">
              <a:rPr lang="en-CA" smtClean="0"/>
              <a:t>2025-07-08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00C1B-DA27-814B-2103-443FB3E06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B30C1B-9AF5-2312-BD11-9BD867D54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FCD5-460D-42ED-A351-6E0DCE9D33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74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29035-19B2-EA5D-8BF8-38B5A9D7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0C577-C9B7-C1BF-0634-12B8F0994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52251-B0C8-0343-3C6D-30250452F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29A0A3-6CEC-D8A5-4413-B2AD570CD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EF2A2D-A69F-4862-16CA-B2BF6A9D5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B29962-BF18-5CF8-006D-7586B0BA1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71EF-0361-406A-9C26-D06433400DDD}" type="datetimeFigureOut">
              <a:rPr lang="en-CA" smtClean="0"/>
              <a:t>2025-07-08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61458-0467-71B8-D409-8B11D479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FE2EB5-C983-2B27-139B-3202BA0D9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FCD5-460D-42ED-A351-6E0DCE9D33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0302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86446-B9FC-19BD-33CD-FCC8BD09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EEF576-A30B-D989-58EF-2B0F93D7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71EF-0361-406A-9C26-D06433400DDD}" type="datetimeFigureOut">
              <a:rPr lang="en-CA" smtClean="0"/>
              <a:t>2025-07-08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818BE-D662-1FE4-F790-0607A2E98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6BB71-977A-62EF-15BB-CA3EBB089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FCD5-460D-42ED-A351-6E0DCE9D33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154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F62B3F-B8E5-9B05-2163-8D8FDC789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71EF-0361-406A-9C26-D06433400DDD}" type="datetimeFigureOut">
              <a:rPr lang="en-CA" smtClean="0"/>
              <a:t>2025-07-08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01ABE-74A4-575F-E162-3FD792F52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CCD2E-0C90-0D22-E100-AEA1C49E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FCD5-460D-42ED-A351-6E0DCE9D33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750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6F9C-939E-8B14-407A-D3B5CA10C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5F6DE-48C1-D37A-7CF1-5281FAE85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C9935-33F4-B2C7-3E93-DEC6DB598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71143-8765-2597-7DAF-5B0410B0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71EF-0361-406A-9C26-D06433400DDD}" type="datetimeFigureOut">
              <a:rPr lang="en-CA" smtClean="0"/>
              <a:t>2025-07-08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4ABE-6355-072C-DBAA-C67F615A0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745C8-6701-2BE3-B5A8-F79A35BFF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FCD5-460D-42ED-A351-6E0DCE9D33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974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C007-7005-765A-2894-1E37498E8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BFCDC2-124F-730F-C128-A70737659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DE7DA-9780-BAA5-C14E-F0C211AAC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53915-2A72-FD74-7EF1-7C6A45C03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71EF-0361-406A-9C26-D06433400DDD}" type="datetimeFigureOut">
              <a:rPr lang="en-CA" smtClean="0"/>
              <a:t>2025-07-08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4FD05-64AE-9508-C1E9-4C57CE95F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3F703-02C4-0939-78DB-31662584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FCD5-460D-42ED-A351-6E0DCE9D33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769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99583B-EF6F-17FA-2CA3-28BD91D5F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10A46-3A72-6BAA-772E-F1D68D724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513DE-85F5-771A-D5CA-18A189D82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E271EF-0361-406A-9C26-D06433400DDD}" type="datetimeFigureOut">
              <a:rPr lang="en-CA" smtClean="0"/>
              <a:t>2025-07-08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52259-5493-9EFE-966C-F303C8B462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53260-6A6D-3E3C-74C0-4CBBC4A77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F3FCD5-460D-42ED-A351-6E0DCE9D334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50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01013C5-0169-8F8C-FA57-62D87022A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8DC845A-6880-FD60-174F-F335885DF1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26" t="9091" r="466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72932"/>
            <a:ext cx="12192000" cy="428506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52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AF095-54C5-DB05-7DF0-FCD51DAC2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1821" y="4219498"/>
            <a:ext cx="8728364" cy="1307188"/>
          </a:xfrm>
        </p:spPr>
        <p:txBody>
          <a:bodyPr>
            <a:normAutofit/>
          </a:bodyPr>
          <a:lstStyle/>
          <a:p>
            <a:r>
              <a:rPr lang="en-US" sz="4200">
                <a:solidFill>
                  <a:srgbClr val="FFFFFF"/>
                </a:solidFill>
              </a:rPr>
              <a:t>Toronto City Pulse: Analyzing Delivery Delays using Weather and Traffic</a:t>
            </a:r>
            <a:endParaRPr lang="en-CA" sz="42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A1006-882B-C0CB-0F00-4BD69C36C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1821" y="5541758"/>
            <a:ext cx="8728363" cy="595858"/>
          </a:xfrm>
        </p:spPr>
        <p:txBody>
          <a:bodyPr>
            <a:normAutofit/>
          </a:bodyPr>
          <a:lstStyle/>
          <a:p>
            <a:r>
              <a:rPr lang="en-US" sz="1300">
                <a:solidFill>
                  <a:srgbClr val="FFFFFF"/>
                </a:solidFill>
              </a:rPr>
              <a:t>A Data Analytics Project Using Python</a:t>
            </a:r>
          </a:p>
          <a:p>
            <a:r>
              <a:rPr lang="en-US" sz="1300">
                <a:solidFill>
                  <a:srgbClr val="FFFFFF"/>
                </a:solidFill>
              </a:rPr>
              <a:t>By Naufiya Rasheed</a:t>
            </a:r>
            <a:endParaRPr lang="en-CA" sz="1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459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317BFA-0BD6-0650-9752-5EC3BBC0B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en-CA" sz="3100"/>
              <a:t>Traffic Impact on Deliveries</a:t>
            </a:r>
            <a:br>
              <a:rPr lang="en-CA" sz="3100"/>
            </a:br>
            <a:r>
              <a:rPr lang="en-CA" sz="3100"/>
              <a:t>What About Traffic?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C6D59-6A00-9839-2B07-80447115F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r>
              <a:rPr lang="en-US" sz="1800"/>
              <a:t>Boxplot comparison of delivery time by traffic level</a:t>
            </a:r>
          </a:p>
          <a:p>
            <a:r>
              <a:rPr lang="en-US" sz="1800"/>
              <a:t>Key Insight: High traffic clearly increases delivery time</a:t>
            </a:r>
          </a:p>
          <a:p>
            <a:r>
              <a:rPr lang="en-US" sz="1800" i="1"/>
              <a:t>Conclusion: Traffic congestion significantly affects efficiency</a:t>
            </a:r>
            <a:endParaRPr lang="en-US" sz="1800"/>
          </a:p>
          <a:p>
            <a:endParaRPr lang="en-CA" sz="1800"/>
          </a:p>
        </p:txBody>
      </p:sp>
      <p:pic>
        <p:nvPicPr>
          <p:cNvPr id="4" name="Picture 3" descr="A diagram of a delivery time&#10;&#10;AI-generated content may be incorrect.">
            <a:extLst>
              <a:ext uri="{FF2B5EF4-FFF2-40B4-BE49-F238E27FC236}">
                <a16:creationId xmlns:a16="http://schemas.microsoft.com/office/drawing/2014/main" id="{58286184-9BB0-5400-019C-336796E04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261" y="1378479"/>
            <a:ext cx="5837780" cy="410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91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8D2F8-F274-DBA9-2BF6-06B8737B8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CA" sz="3700" b="1"/>
              <a:t>Summary of Findings</a:t>
            </a:r>
            <a:br>
              <a:rPr lang="en-CA" sz="3700" b="1"/>
            </a:br>
            <a:r>
              <a:rPr lang="en-CA" sz="3700"/>
              <a:t>What Did We Learn?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DA3C96-F04E-9B93-21EF-F1C59CF3A1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1312634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6555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4C087-2653-563A-547F-8D1E6A0C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CA" dirty="0"/>
              <a:t>Next Steps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4A899493-9B67-C10A-867B-DCD65BDEF4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891685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5637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E689D-7EC8-BD5A-1E8E-FAA49898F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D521B2A0-D530-75EB-0964-C689E48C4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0934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B94526-1A0D-26BC-D8CD-CC8D0E716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en-CA" dirty="0"/>
              <a:t>Why This Matters</a:t>
            </a:r>
            <a:endParaRPr lang="en-CA"/>
          </a:p>
        </p:txBody>
      </p:sp>
      <p:graphicFrame>
        <p:nvGraphicFramePr>
          <p:cNvPr id="13" name="Rectangle 1">
            <a:extLst>
              <a:ext uri="{FF2B5EF4-FFF2-40B4-BE49-F238E27FC236}">
                <a16:creationId xmlns:a16="http://schemas.microsoft.com/office/drawing/2014/main" id="{E75A7553-98CB-6E3F-7F99-29A8AD8EE4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1963394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3775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95791-F2E3-5E5F-A331-085F80573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What We Set Out To Do</a:t>
            </a:r>
            <a:endParaRPr lang="en-CA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B69853D9-0C41-57A1-CD66-C22E09EBEC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3840750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16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235E10-7320-A02D-FB96-1982C73D2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018137"/>
            <a:ext cx="5071221" cy="2129586"/>
          </a:xfrm>
          <a:noFill/>
        </p:spPr>
        <p:txBody>
          <a:bodyPr anchor="t">
            <a:normAutofit/>
          </a:bodyPr>
          <a:lstStyle/>
          <a:p>
            <a:r>
              <a:rPr lang="en-CA" sz="4800">
                <a:solidFill>
                  <a:schemeClr val="bg1"/>
                </a:solidFill>
              </a:rPr>
              <a:t>Data Simulation</a:t>
            </a:r>
            <a:br>
              <a:rPr lang="en-CA" sz="4800">
                <a:solidFill>
                  <a:schemeClr val="bg1"/>
                </a:solidFill>
              </a:rPr>
            </a:br>
            <a:r>
              <a:rPr lang="en-US" sz="4800">
                <a:solidFill>
                  <a:schemeClr val="bg1"/>
                </a:solidFill>
              </a:rPr>
              <a:t>Step 1 – Generating Delivery Data</a:t>
            </a:r>
            <a:endParaRPr lang="en-CA" sz="4800">
              <a:solidFill>
                <a:schemeClr val="bg1"/>
              </a:solidFill>
            </a:endParaRP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1D7C1F8-392C-54D9-69CE-DF9888C3A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59" y="935681"/>
            <a:ext cx="10843065" cy="2629444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46F5E2D-275B-4772-20AD-58CF042A89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25304" y="4018143"/>
            <a:ext cx="5549111" cy="212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Created 100 mock delivery records with: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Pickup &amp; drop times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Locations (Downtown, Uptown, etc.)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Randomized distances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Calculated total delivery duration in minutes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Used Python libraries: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pandas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datetime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en-US" altLang="en-US" sz="1500" b="0" i="1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random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600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85651D-25AB-0E3B-76EF-693C46481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4" y="603504"/>
            <a:ext cx="5916169" cy="1527048"/>
          </a:xfrm>
        </p:spPr>
        <p:txBody>
          <a:bodyPr anchor="b">
            <a:normAutofit/>
          </a:bodyPr>
          <a:lstStyle/>
          <a:p>
            <a:r>
              <a:rPr lang="en-CA" sz="3400"/>
              <a:t>Weather Data Integration</a:t>
            </a:r>
            <a:br>
              <a:rPr lang="en-CA" sz="3400"/>
            </a:br>
            <a:r>
              <a:rPr lang="en-US" sz="3400"/>
              <a:t>Step 2 – Adding Real-World Weather</a:t>
            </a:r>
            <a:endParaRPr lang="en-CA" sz="3400"/>
          </a:p>
        </p:txBody>
      </p:sp>
      <p:pic>
        <p:nvPicPr>
          <p:cNvPr id="6" name="Picture 5" descr="Geometric white clouds on a blue sky">
            <a:extLst>
              <a:ext uri="{FF2B5EF4-FFF2-40B4-BE49-F238E27FC236}">
                <a16:creationId xmlns:a16="http://schemas.microsoft.com/office/drawing/2014/main" id="{4B397398-94FC-1481-5D30-31E7DA4CC6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753" r="37547"/>
          <a:stretch>
            <a:fillRect/>
          </a:stretch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3FB4D884-A4DC-B551-7AC6-51606D8402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68533" y="2214282"/>
            <a:ext cx="5916169" cy="409507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Used OpenWeatherMap API to fetch weather info for Toronto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Extracted temperature, conditions (e.g., Clear, Rain, Cloudy)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Tagged each delivery with simulated weather based on date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Used: 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effectLst/>
                <a:latin typeface="Arial Unicode MS"/>
              </a:rPr>
              <a:t>requests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effectLst/>
              </a:rPr>
              <a:t>, API integration</a:t>
            </a:r>
            <a:endParaRPr kumimoji="0" lang="en-US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00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4F3EE-46ED-B6A4-2A88-145F84B0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CA" sz="3700"/>
              <a:t>Traffic Simulation</a:t>
            </a:r>
            <a:br>
              <a:rPr lang="en-CA" sz="3700"/>
            </a:br>
            <a:r>
              <a:rPr lang="en-CA" sz="3700"/>
              <a:t>Step 3 – Simulating Traffic Conditions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50897D97-6690-A057-3BD2-C15C5A1E47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620433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990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3014BB-158A-82D0-D4ED-F9CA51055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CA" sz="4000"/>
              <a:t>Data Preparation</a:t>
            </a:r>
            <a:br>
              <a:rPr lang="en-CA" sz="4000"/>
            </a:br>
            <a:r>
              <a:rPr lang="en-CA" sz="4000"/>
              <a:t>Cleaning &amp; Structuring the Data</a:t>
            </a:r>
          </a:p>
        </p:txBody>
      </p:sp>
      <p:graphicFrame>
        <p:nvGraphicFramePr>
          <p:cNvPr id="14" name="Rectangle 2">
            <a:extLst>
              <a:ext uri="{FF2B5EF4-FFF2-40B4-BE49-F238E27FC236}">
                <a16:creationId xmlns:a16="http://schemas.microsoft.com/office/drawing/2014/main" id="{2AEB1A28-AA52-BFD7-218F-891D89E769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7796250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0083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1AC916-8C36-DBE7-D1F9-BCB9A1E2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4018137"/>
            <a:ext cx="5071221" cy="2129586"/>
          </a:xfrm>
          <a:noFill/>
        </p:spPr>
        <p:txBody>
          <a:bodyPr anchor="t"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Exploratory Analysis</a:t>
            </a:r>
            <a:br>
              <a:rPr lang="en-CA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How Long Do Deliveries Take?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41D43C8-35BC-4092-DA71-D56A586AD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59" y="935681"/>
            <a:ext cx="10843065" cy="2629444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CFC6B1-8F79-4BF7-EF2D-0B613378E3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25304" y="4018143"/>
            <a:ext cx="5549111" cy="212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Created histogram of delivery durations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Most deliveries took between 30–60 minutes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Visualized using: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matplotlib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seaborn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826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07B083-EAC0-A5BB-C369-C9589EC7F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06CE45-BE03-3BB7-ABA2-AFCBC99EC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7" y="603504"/>
            <a:ext cx="10872216" cy="1527048"/>
          </a:xfrm>
        </p:spPr>
        <p:txBody>
          <a:bodyPr anchor="b">
            <a:normAutofit/>
          </a:bodyPr>
          <a:lstStyle/>
          <a:p>
            <a:r>
              <a:rPr lang="en-CA" dirty="0"/>
              <a:t>Weather Impact on Deliveries</a:t>
            </a:r>
            <a:br>
              <a:rPr lang="en-CA" dirty="0"/>
            </a:br>
            <a:r>
              <a:rPr lang="en-CA"/>
              <a:t>Does Weather Matter?</a:t>
            </a:r>
            <a:endParaRPr lang="en-CA" dirty="0"/>
          </a:p>
        </p:txBody>
      </p:sp>
      <p:pic>
        <p:nvPicPr>
          <p:cNvPr id="4" name="Picture 3" descr="A diagram of a delivery time&#10;&#10;AI-generated content may be incorrect.">
            <a:extLst>
              <a:ext uri="{FF2B5EF4-FFF2-40B4-BE49-F238E27FC236}">
                <a16:creationId xmlns:a16="http://schemas.microsoft.com/office/drawing/2014/main" id="{0E6EEB0E-06FF-2B56-6FE0-D2E900446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78" y="2441274"/>
            <a:ext cx="5173647" cy="363448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FE8F2-AAA3-70EB-E8DC-98E181C7A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441273"/>
            <a:ext cx="5385816" cy="3817942"/>
          </a:xfrm>
        </p:spPr>
        <p:txBody>
          <a:bodyPr anchor="t">
            <a:normAutofit/>
          </a:bodyPr>
          <a:lstStyle/>
          <a:p>
            <a:r>
              <a:rPr lang="en-US" sz="1800"/>
              <a:t>Used a boxplot to show delivery time across weather types</a:t>
            </a:r>
          </a:p>
          <a:p>
            <a:r>
              <a:rPr lang="en-US" sz="1800"/>
              <a:t>Key Insight: Rainy days had longer delivery durations</a:t>
            </a:r>
          </a:p>
          <a:p>
            <a:r>
              <a:rPr lang="en-US" sz="1800" i="1"/>
              <a:t>Conclusion: Poor weather leads to slower deliveries</a:t>
            </a:r>
            <a:endParaRPr lang="en-US" sz="1800"/>
          </a:p>
          <a:p>
            <a:endParaRPr lang="en-CA" sz="1800"/>
          </a:p>
        </p:txBody>
      </p:sp>
    </p:spTree>
    <p:extLst>
      <p:ext uri="{BB962C8B-B14F-4D97-AF65-F5344CB8AC3E}">
        <p14:creationId xmlns:p14="http://schemas.microsoft.com/office/powerpoint/2010/main" val="1908175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408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Arial Unicode MS</vt:lpstr>
      <vt:lpstr>Office Theme</vt:lpstr>
      <vt:lpstr>Toronto City Pulse: Analyzing Delivery Delays using Weather and Traffic</vt:lpstr>
      <vt:lpstr>Why This Matters</vt:lpstr>
      <vt:lpstr>What We Set Out To Do</vt:lpstr>
      <vt:lpstr>Data Simulation Step 1 – Generating Delivery Data</vt:lpstr>
      <vt:lpstr>Weather Data Integration Step 2 – Adding Real-World Weather</vt:lpstr>
      <vt:lpstr>Traffic Simulation Step 3 – Simulating Traffic Conditions</vt:lpstr>
      <vt:lpstr>Data Preparation Cleaning &amp; Structuring the Data</vt:lpstr>
      <vt:lpstr>Exploratory Analysis How Long Do Deliveries Take?</vt:lpstr>
      <vt:lpstr>Weather Impact on Deliveries Does Weather Matter?</vt:lpstr>
      <vt:lpstr>Traffic Impact on Deliveries What About Traffic?</vt:lpstr>
      <vt:lpstr>Summary of Findings What Did We Learn?</vt:lpstr>
      <vt:lpstr>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Naufiya P A</dc:creator>
  <cp:lastModifiedBy>Naufiya P A</cp:lastModifiedBy>
  <cp:revision>1</cp:revision>
  <dcterms:created xsi:type="dcterms:W3CDTF">2025-07-08T20:33:20Z</dcterms:created>
  <dcterms:modified xsi:type="dcterms:W3CDTF">2025-07-08T20:49:59Z</dcterms:modified>
</cp:coreProperties>
</file>