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87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64107-7399-4CB4-AA33-53B0D0AF7C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76E5631-3663-40B0-8400-B63ADE9A6DA7}">
      <dgm:prSet/>
      <dgm:spPr/>
      <dgm:t>
        <a:bodyPr/>
        <a:lstStyle/>
        <a:p>
          <a:r>
            <a:rPr lang="en-US"/>
            <a:t>Simulated a full data governance workflow using Python</a:t>
          </a:r>
        </a:p>
      </dgm:t>
    </dgm:pt>
    <dgm:pt modelId="{243AF4EC-EF5E-4C1A-AE31-A718648D64DB}" type="parTrans" cxnId="{82BF5666-FEEF-40B1-81B4-5E51444B5D82}">
      <dgm:prSet/>
      <dgm:spPr/>
      <dgm:t>
        <a:bodyPr/>
        <a:lstStyle/>
        <a:p>
          <a:endParaRPr lang="en-US"/>
        </a:p>
      </dgm:t>
    </dgm:pt>
    <dgm:pt modelId="{30028539-8695-437A-8131-DAA4E170C8DC}" type="sibTrans" cxnId="{82BF5666-FEEF-40B1-81B4-5E51444B5D82}">
      <dgm:prSet/>
      <dgm:spPr/>
      <dgm:t>
        <a:bodyPr/>
        <a:lstStyle/>
        <a:p>
          <a:endParaRPr lang="en-US"/>
        </a:p>
      </dgm:t>
    </dgm:pt>
    <dgm:pt modelId="{4853AAC4-9DE4-493C-8D5B-9CE3AF356B98}">
      <dgm:prSet/>
      <dgm:spPr/>
      <dgm:t>
        <a:bodyPr/>
        <a:lstStyle/>
        <a:p>
          <a:r>
            <a:rPr lang="en-US"/>
            <a:t>Goal: Detect violations, monitor quality, and evaluate cloud readiness</a:t>
          </a:r>
        </a:p>
      </dgm:t>
    </dgm:pt>
    <dgm:pt modelId="{9952FC0D-0F23-4E71-B098-C78EF1FBE8E1}" type="parTrans" cxnId="{63E6BC32-B37F-40D0-BFD8-9A1E54952F7E}">
      <dgm:prSet/>
      <dgm:spPr/>
      <dgm:t>
        <a:bodyPr/>
        <a:lstStyle/>
        <a:p>
          <a:endParaRPr lang="en-US"/>
        </a:p>
      </dgm:t>
    </dgm:pt>
    <dgm:pt modelId="{0B377A3D-E65A-4A1A-ADC9-D23F1ECB6E0D}" type="sibTrans" cxnId="{63E6BC32-B37F-40D0-BFD8-9A1E54952F7E}">
      <dgm:prSet/>
      <dgm:spPr/>
      <dgm:t>
        <a:bodyPr/>
        <a:lstStyle/>
        <a:p>
          <a:endParaRPr lang="en-US"/>
        </a:p>
      </dgm:t>
    </dgm:pt>
    <dgm:pt modelId="{4616076C-51BA-4572-AEB6-988B4AA3ACDB}">
      <dgm:prSet/>
      <dgm:spPr/>
      <dgm:t>
        <a:bodyPr/>
        <a:lstStyle/>
        <a:p>
          <a:r>
            <a:rPr lang="en-US"/>
            <a:t>Tools: Python, Pandas, Seaborn, Plotly Dash, Jupyter Notebook</a:t>
          </a:r>
        </a:p>
      </dgm:t>
    </dgm:pt>
    <dgm:pt modelId="{34ABA5CC-CC82-4B32-8646-534656C5E9D6}" type="parTrans" cxnId="{F800DA19-DC8E-4A96-80CB-8DFF3D09ED11}">
      <dgm:prSet/>
      <dgm:spPr/>
      <dgm:t>
        <a:bodyPr/>
        <a:lstStyle/>
        <a:p>
          <a:endParaRPr lang="en-US"/>
        </a:p>
      </dgm:t>
    </dgm:pt>
    <dgm:pt modelId="{90B1E426-8F74-4F2F-974B-CEB78764865E}" type="sibTrans" cxnId="{F800DA19-DC8E-4A96-80CB-8DFF3D09ED11}">
      <dgm:prSet/>
      <dgm:spPr/>
      <dgm:t>
        <a:bodyPr/>
        <a:lstStyle/>
        <a:p>
          <a:endParaRPr lang="en-US"/>
        </a:p>
      </dgm:t>
    </dgm:pt>
    <dgm:pt modelId="{6F0204A8-DDB8-46FC-BF1A-A8A5D8599106}">
      <dgm:prSet/>
      <dgm:spPr/>
      <dgm:t>
        <a:bodyPr/>
        <a:lstStyle/>
        <a:p>
          <a:r>
            <a:rPr lang="en-US"/>
            <a:t>Automated dashboard created to visualize key governance metrics</a:t>
          </a:r>
        </a:p>
      </dgm:t>
    </dgm:pt>
    <dgm:pt modelId="{069814C8-5E8D-4FEF-8C3E-D9B06F29CC06}" type="parTrans" cxnId="{31130639-FBB5-4662-800C-0261FD0D1F68}">
      <dgm:prSet/>
      <dgm:spPr/>
      <dgm:t>
        <a:bodyPr/>
        <a:lstStyle/>
        <a:p>
          <a:endParaRPr lang="en-US"/>
        </a:p>
      </dgm:t>
    </dgm:pt>
    <dgm:pt modelId="{984D51D2-670F-40E3-B770-14D456412A4F}" type="sibTrans" cxnId="{31130639-FBB5-4662-800C-0261FD0D1F68}">
      <dgm:prSet/>
      <dgm:spPr/>
      <dgm:t>
        <a:bodyPr/>
        <a:lstStyle/>
        <a:p>
          <a:endParaRPr lang="en-US"/>
        </a:p>
      </dgm:t>
    </dgm:pt>
    <dgm:pt modelId="{29DA56D3-6E7B-4475-A2A7-DFA53C602FAB}" type="pres">
      <dgm:prSet presAssocID="{F0B64107-7399-4CB4-AA33-53B0D0AF7CA3}" presName="root" presStyleCnt="0">
        <dgm:presLayoutVars>
          <dgm:dir/>
          <dgm:resizeHandles val="exact"/>
        </dgm:presLayoutVars>
      </dgm:prSet>
      <dgm:spPr/>
    </dgm:pt>
    <dgm:pt modelId="{AB29B335-8C40-48E9-83F8-92445E505AD0}" type="pres">
      <dgm:prSet presAssocID="{576E5631-3663-40B0-8400-B63ADE9A6DA7}" presName="compNode" presStyleCnt="0"/>
      <dgm:spPr/>
    </dgm:pt>
    <dgm:pt modelId="{0A95DF2C-D3D5-494A-A303-A2A3195D98CD}" type="pres">
      <dgm:prSet presAssocID="{576E5631-3663-40B0-8400-B63ADE9A6DA7}" presName="bgRect" presStyleLbl="bgShp" presStyleIdx="0" presStyleCnt="4"/>
      <dgm:spPr/>
    </dgm:pt>
    <dgm:pt modelId="{24FA830F-B218-4107-A96B-9512009A626A}" type="pres">
      <dgm:prSet presAssocID="{576E5631-3663-40B0-8400-B63ADE9A6D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659EE19-F111-4F64-9E42-71C561140A70}" type="pres">
      <dgm:prSet presAssocID="{576E5631-3663-40B0-8400-B63ADE9A6DA7}" presName="spaceRect" presStyleCnt="0"/>
      <dgm:spPr/>
    </dgm:pt>
    <dgm:pt modelId="{229993F8-A1E5-4FA7-8B17-FF660CAB8BE1}" type="pres">
      <dgm:prSet presAssocID="{576E5631-3663-40B0-8400-B63ADE9A6DA7}" presName="parTx" presStyleLbl="revTx" presStyleIdx="0" presStyleCnt="4">
        <dgm:presLayoutVars>
          <dgm:chMax val="0"/>
          <dgm:chPref val="0"/>
        </dgm:presLayoutVars>
      </dgm:prSet>
      <dgm:spPr/>
    </dgm:pt>
    <dgm:pt modelId="{F869E6FF-E7C0-4296-87DE-35B28F78628B}" type="pres">
      <dgm:prSet presAssocID="{30028539-8695-437A-8131-DAA4E170C8DC}" presName="sibTrans" presStyleCnt="0"/>
      <dgm:spPr/>
    </dgm:pt>
    <dgm:pt modelId="{8CEB54DE-A8B1-40E7-BCBA-342670F779BC}" type="pres">
      <dgm:prSet presAssocID="{4853AAC4-9DE4-493C-8D5B-9CE3AF356B98}" presName="compNode" presStyleCnt="0"/>
      <dgm:spPr/>
    </dgm:pt>
    <dgm:pt modelId="{DA79CFA4-0464-4EE3-91A2-85A4D8B7C9AC}" type="pres">
      <dgm:prSet presAssocID="{4853AAC4-9DE4-493C-8D5B-9CE3AF356B98}" presName="bgRect" presStyleLbl="bgShp" presStyleIdx="1" presStyleCnt="4"/>
      <dgm:spPr/>
    </dgm:pt>
    <dgm:pt modelId="{A7446F21-663E-4F44-BABA-05BEC2F4481A}" type="pres">
      <dgm:prSet presAssocID="{4853AAC4-9DE4-493C-8D5B-9CE3AF356B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D5E3EAC8-0DC5-44C0-B1D5-539D64D00529}" type="pres">
      <dgm:prSet presAssocID="{4853AAC4-9DE4-493C-8D5B-9CE3AF356B98}" presName="spaceRect" presStyleCnt="0"/>
      <dgm:spPr/>
    </dgm:pt>
    <dgm:pt modelId="{0EFC8C06-9399-4FBA-8CAF-DBFB91AF23F7}" type="pres">
      <dgm:prSet presAssocID="{4853AAC4-9DE4-493C-8D5B-9CE3AF356B98}" presName="parTx" presStyleLbl="revTx" presStyleIdx="1" presStyleCnt="4">
        <dgm:presLayoutVars>
          <dgm:chMax val="0"/>
          <dgm:chPref val="0"/>
        </dgm:presLayoutVars>
      </dgm:prSet>
      <dgm:spPr/>
    </dgm:pt>
    <dgm:pt modelId="{F21BA59C-4AF8-4784-9507-FEABAE5C2641}" type="pres">
      <dgm:prSet presAssocID="{0B377A3D-E65A-4A1A-ADC9-D23F1ECB6E0D}" presName="sibTrans" presStyleCnt="0"/>
      <dgm:spPr/>
    </dgm:pt>
    <dgm:pt modelId="{82AD563C-F2FF-4C30-8EEB-B840154A6F81}" type="pres">
      <dgm:prSet presAssocID="{4616076C-51BA-4572-AEB6-988B4AA3ACDB}" presName="compNode" presStyleCnt="0"/>
      <dgm:spPr/>
    </dgm:pt>
    <dgm:pt modelId="{9C7E325C-CE50-4F3C-8E6C-652EC133946D}" type="pres">
      <dgm:prSet presAssocID="{4616076C-51BA-4572-AEB6-988B4AA3ACDB}" presName="bgRect" presStyleLbl="bgShp" presStyleIdx="2" presStyleCnt="4"/>
      <dgm:spPr/>
    </dgm:pt>
    <dgm:pt modelId="{C5480C4B-60D2-40CF-B3FC-2E773DBBB81C}" type="pres">
      <dgm:prSet presAssocID="{4616076C-51BA-4572-AEB6-988B4AA3AC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197A768B-8E96-4C72-9853-7E1CFC3E8B19}" type="pres">
      <dgm:prSet presAssocID="{4616076C-51BA-4572-AEB6-988B4AA3ACDB}" presName="spaceRect" presStyleCnt="0"/>
      <dgm:spPr/>
    </dgm:pt>
    <dgm:pt modelId="{01DBB823-38C4-45EF-BBED-BE11EDE64340}" type="pres">
      <dgm:prSet presAssocID="{4616076C-51BA-4572-AEB6-988B4AA3ACDB}" presName="parTx" presStyleLbl="revTx" presStyleIdx="2" presStyleCnt="4">
        <dgm:presLayoutVars>
          <dgm:chMax val="0"/>
          <dgm:chPref val="0"/>
        </dgm:presLayoutVars>
      </dgm:prSet>
      <dgm:spPr/>
    </dgm:pt>
    <dgm:pt modelId="{2F720E80-3F05-412E-AAF6-0754806D52CC}" type="pres">
      <dgm:prSet presAssocID="{90B1E426-8F74-4F2F-974B-CEB78764865E}" presName="sibTrans" presStyleCnt="0"/>
      <dgm:spPr/>
    </dgm:pt>
    <dgm:pt modelId="{81854F93-83CD-4FFE-BB3C-092ABE6536D0}" type="pres">
      <dgm:prSet presAssocID="{6F0204A8-DDB8-46FC-BF1A-A8A5D8599106}" presName="compNode" presStyleCnt="0"/>
      <dgm:spPr/>
    </dgm:pt>
    <dgm:pt modelId="{A4105448-1C2A-4DBD-92E8-3A279DEC5A40}" type="pres">
      <dgm:prSet presAssocID="{6F0204A8-DDB8-46FC-BF1A-A8A5D8599106}" presName="bgRect" presStyleLbl="bgShp" presStyleIdx="3" presStyleCnt="4"/>
      <dgm:spPr/>
    </dgm:pt>
    <dgm:pt modelId="{DA4ABD43-D719-497E-BBA5-C078175DC745}" type="pres">
      <dgm:prSet presAssocID="{6F0204A8-DDB8-46FC-BF1A-A8A5D85991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26C3154-87B6-40CF-B272-53244B30E301}" type="pres">
      <dgm:prSet presAssocID="{6F0204A8-DDB8-46FC-BF1A-A8A5D8599106}" presName="spaceRect" presStyleCnt="0"/>
      <dgm:spPr/>
    </dgm:pt>
    <dgm:pt modelId="{C9C24391-9370-457A-87F7-C15318C8C75A}" type="pres">
      <dgm:prSet presAssocID="{6F0204A8-DDB8-46FC-BF1A-A8A5D859910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800DA19-DC8E-4A96-80CB-8DFF3D09ED11}" srcId="{F0B64107-7399-4CB4-AA33-53B0D0AF7CA3}" destId="{4616076C-51BA-4572-AEB6-988B4AA3ACDB}" srcOrd="2" destOrd="0" parTransId="{34ABA5CC-CC82-4B32-8646-534656C5E9D6}" sibTransId="{90B1E426-8F74-4F2F-974B-CEB78764865E}"/>
    <dgm:cxn modelId="{88A5A21F-CEBF-497F-8FD3-8B481535C774}" type="presOf" srcId="{4853AAC4-9DE4-493C-8D5B-9CE3AF356B98}" destId="{0EFC8C06-9399-4FBA-8CAF-DBFB91AF23F7}" srcOrd="0" destOrd="0" presId="urn:microsoft.com/office/officeart/2018/2/layout/IconVerticalSolidList"/>
    <dgm:cxn modelId="{63E6BC32-B37F-40D0-BFD8-9A1E54952F7E}" srcId="{F0B64107-7399-4CB4-AA33-53B0D0AF7CA3}" destId="{4853AAC4-9DE4-493C-8D5B-9CE3AF356B98}" srcOrd="1" destOrd="0" parTransId="{9952FC0D-0F23-4E71-B098-C78EF1FBE8E1}" sibTransId="{0B377A3D-E65A-4A1A-ADC9-D23F1ECB6E0D}"/>
    <dgm:cxn modelId="{31130639-FBB5-4662-800C-0261FD0D1F68}" srcId="{F0B64107-7399-4CB4-AA33-53B0D0AF7CA3}" destId="{6F0204A8-DDB8-46FC-BF1A-A8A5D8599106}" srcOrd="3" destOrd="0" parTransId="{069814C8-5E8D-4FEF-8C3E-D9B06F29CC06}" sibTransId="{984D51D2-670F-40E3-B770-14D456412A4F}"/>
    <dgm:cxn modelId="{82BF5666-FEEF-40B1-81B4-5E51444B5D82}" srcId="{F0B64107-7399-4CB4-AA33-53B0D0AF7CA3}" destId="{576E5631-3663-40B0-8400-B63ADE9A6DA7}" srcOrd="0" destOrd="0" parTransId="{243AF4EC-EF5E-4C1A-AE31-A718648D64DB}" sibTransId="{30028539-8695-437A-8131-DAA4E170C8DC}"/>
    <dgm:cxn modelId="{F5AB4B82-0CE0-4B4D-A1B1-1F1F5139E9B0}" type="presOf" srcId="{576E5631-3663-40B0-8400-B63ADE9A6DA7}" destId="{229993F8-A1E5-4FA7-8B17-FF660CAB8BE1}" srcOrd="0" destOrd="0" presId="urn:microsoft.com/office/officeart/2018/2/layout/IconVerticalSolidList"/>
    <dgm:cxn modelId="{BF2728A8-DAFC-45B7-9D8B-BE580DAA0801}" type="presOf" srcId="{F0B64107-7399-4CB4-AA33-53B0D0AF7CA3}" destId="{29DA56D3-6E7B-4475-A2A7-DFA53C602FAB}" srcOrd="0" destOrd="0" presId="urn:microsoft.com/office/officeart/2018/2/layout/IconVerticalSolidList"/>
    <dgm:cxn modelId="{D8B997DB-5C73-44E7-8ADC-54648A800615}" type="presOf" srcId="{4616076C-51BA-4572-AEB6-988B4AA3ACDB}" destId="{01DBB823-38C4-45EF-BBED-BE11EDE64340}" srcOrd="0" destOrd="0" presId="urn:microsoft.com/office/officeart/2018/2/layout/IconVerticalSolidList"/>
    <dgm:cxn modelId="{52ED70E8-489D-4C67-B2E4-49FA1F1EE7EC}" type="presOf" srcId="{6F0204A8-DDB8-46FC-BF1A-A8A5D8599106}" destId="{C9C24391-9370-457A-87F7-C15318C8C75A}" srcOrd="0" destOrd="0" presId="urn:microsoft.com/office/officeart/2018/2/layout/IconVerticalSolidList"/>
    <dgm:cxn modelId="{824821EC-B8F9-4D59-93B6-8333045B2E71}" type="presParOf" srcId="{29DA56D3-6E7B-4475-A2A7-DFA53C602FAB}" destId="{AB29B335-8C40-48E9-83F8-92445E505AD0}" srcOrd="0" destOrd="0" presId="urn:microsoft.com/office/officeart/2018/2/layout/IconVerticalSolidList"/>
    <dgm:cxn modelId="{455748FC-C0C8-401E-A437-D562DB60D885}" type="presParOf" srcId="{AB29B335-8C40-48E9-83F8-92445E505AD0}" destId="{0A95DF2C-D3D5-494A-A303-A2A3195D98CD}" srcOrd="0" destOrd="0" presId="urn:microsoft.com/office/officeart/2018/2/layout/IconVerticalSolidList"/>
    <dgm:cxn modelId="{070DD4C3-3B3A-42E4-87BF-42B2817EE9B0}" type="presParOf" srcId="{AB29B335-8C40-48E9-83F8-92445E505AD0}" destId="{24FA830F-B218-4107-A96B-9512009A626A}" srcOrd="1" destOrd="0" presId="urn:microsoft.com/office/officeart/2018/2/layout/IconVerticalSolidList"/>
    <dgm:cxn modelId="{A771B3D5-B14F-4B2B-A602-C6064B0CFE1A}" type="presParOf" srcId="{AB29B335-8C40-48E9-83F8-92445E505AD0}" destId="{F659EE19-F111-4F64-9E42-71C561140A70}" srcOrd="2" destOrd="0" presId="urn:microsoft.com/office/officeart/2018/2/layout/IconVerticalSolidList"/>
    <dgm:cxn modelId="{3E431E44-93C6-4A2F-8C12-6F6CE4EB5E72}" type="presParOf" srcId="{AB29B335-8C40-48E9-83F8-92445E505AD0}" destId="{229993F8-A1E5-4FA7-8B17-FF660CAB8BE1}" srcOrd="3" destOrd="0" presId="urn:microsoft.com/office/officeart/2018/2/layout/IconVerticalSolidList"/>
    <dgm:cxn modelId="{C00DD598-C374-478A-B4EA-005BE66228E9}" type="presParOf" srcId="{29DA56D3-6E7B-4475-A2A7-DFA53C602FAB}" destId="{F869E6FF-E7C0-4296-87DE-35B28F78628B}" srcOrd="1" destOrd="0" presId="urn:microsoft.com/office/officeart/2018/2/layout/IconVerticalSolidList"/>
    <dgm:cxn modelId="{DDF3BE62-51DB-4043-A0AA-2A4008EB63E5}" type="presParOf" srcId="{29DA56D3-6E7B-4475-A2A7-DFA53C602FAB}" destId="{8CEB54DE-A8B1-40E7-BCBA-342670F779BC}" srcOrd="2" destOrd="0" presId="urn:microsoft.com/office/officeart/2018/2/layout/IconVerticalSolidList"/>
    <dgm:cxn modelId="{D98162A2-8FCF-4ACD-B5E5-CC107C769750}" type="presParOf" srcId="{8CEB54DE-A8B1-40E7-BCBA-342670F779BC}" destId="{DA79CFA4-0464-4EE3-91A2-85A4D8B7C9AC}" srcOrd="0" destOrd="0" presId="urn:microsoft.com/office/officeart/2018/2/layout/IconVerticalSolidList"/>
    <dgm:cxn modelId="{3EBB39EF-9D95-4D9C-8DC6-E3B4D5A0240E}" type="presParOf" srcId="{8CEB54DE-A8B1-40E7-BCBA-342670F779BC}" destId="{A7446F21-663E-4F44-BABA-05BEC2F4481A}" srcOrd="1" destOrd="0" presId="urn:microsoft.com/office/officeart/2018/2/layout/IconVerticalSolidList"/>
    <dgm:cxn modelId="{B882B53B-7247-48F1-AC40-A93CA63E6FF2}" type="presParOf" srcId="{8CEB54DE-A8B1-40E7-BCBA-342670F779BC}" destId="{D5E3EAC8-0DC5-44C0-B1D5-539D64D00529}" srcOrd="2" destOrd="0" presId="urn:microsoft.com/office/officeart/2018/2/layout/IconVerticalSolidList"/>
    <dgm:cxn modelId="{232EC6A7-29D8-47C4-8866-186EFBA818E4}" type="presParOf" srcId="{8CEB54DE-A8B1-40E7-BCBA-342670F779BC}" destId="{0EFC8C06-9399-4FBA-8CAF-DBFB91AF23F7}" srcOrd="3" destOrd="0" presId="urn:microsoft.com/office/officeart/2018/2/layout/IconVerticalSolidList"/>
    <dgm:cxn modelId="{8D3107A6-1581-4AAF-99BF-4F633F6D915E}" type="presParOf" srcId="{29DA56D3-6E7B-4475-A2A7-DFA53C602FAB}" destId="{F21BA59C-4AF8-4784-9507-FEABAE5C2641}" srcOrd="3" destOrd="0" presId="urn:microsoft.com/office/officeart/2018/2/layout/IconVerticalSolidList"/>
    <dgm:cxn modelId="{665C8F68-5245-41EC-91EC-603421532235}" type="presParOf" srcId="{29DA56D3-6E7B-4475-A2A7-DFA53C602FAB}" destId="{82AD563C-F2FF-4C30-8EEB-B840154A6F81}" srcOrd="4" destOrd="0" presId="urn:microsoft.com/office/officeart/2018/2/layout/IconVerticalSolidList"/>
    <dgm:cxn modelId="{8FDBAE19-E597-48EA-B047-FD65990E2E52}" type="presParOf" srcId="{82AD563C-F2FF-4C30-8EEB-B840154A6F81}" destId="{9C7E325C-CE50-4F3C-8E6C-652EC133946D}" srcOrd="0" destOrd="0" presId="urn:microsoft.com/office/officeart/2018/2/layout/IconVerticalSolidList"/>
    <dgm:cxn modelId="{94E9497C-70AF-43FD-9582-C482B2C3231F}" type="presParOf" srcId="{82AD563C-F2FF-4C30-8EEB-B840154A6F81}" destId="{C5480C4B-60D2-40CF-B3FC-2E773DBBB81C}" srcOrd="1" destOrd="0" presId="urn:microsoft.com/office/officeart/2018/2/layout/IconVerticalSolidList"/>
    <dgm:cxn modelId="{7AB7C81A-A680-4C7B-B49F-0DFB24662B61}" type="presParOf" srcId="{82AD563C-F2FF-4C30-8EEB-B840154A6F81}" destId="{197A768B-8E96-4C72-9853-7E1CFC3E8B19}" srcOrd="2" destOrd="0" presId="urn:microsoft.com/office/officeart/2018/2/layout/IconVerticalSolidList"/>
    <dgm:cxn modelId="{45FF2A95-CA68-488B-B291-21AD428EBD81}" type="presParOf" srcId="{82AD563C-F2FF-4C30-8EEB-B840154A6F81}" destId="{01DBB823-38C4-45EF-BBED-BE11EDE64340}" srcOrd="3" destOrd="0" presId="urn:microsoft.com/office/officeart/2018/2/layout/IconVerticalSolidList"/>
    <dgm:cxn modelId="{DAB34CEF-2326-4923-A4A4-BCF43AC69CC2}" type="presParOf" srcId="{29DA56D3-6E7B-4475-A2A7-DFA53C602FAB}" destId="{2F720E80-3F05-412E-AAF6-0754806D52CC}" srcOrd="5" destOrd="0" presId="urn:microsoft.com/office/officeart/2018/2/layout/IconVerticalSolidList"/>
    <dgm:cxn modelId="{8FB42A03-E486-435E-A3A3-D3E01A7FEDD4}" type="presParOf" srcId="{29DA56D3-6E7B-4475-A2A7-DFA53C602FAB}" destId="{81854F93-83CD-4FFE-BB3C-092ABE6536D0}" srcOrd="6" destOrd="0" presId="urn:microsoft.com/office/officeart/2018/2/layout/IconVerticalSolidList"/>
    <dgm:cxn modelId="{F48A1419-E4FF-48D7-AC95-2FE05E88737A}" type="presParOf" srcId="{81854F93-83CD-4FFE-BB3C-092ABE6536D0}" destId="{A4105448-1C2A-4DBD-92E8-3A279DEC5A40}" srcOrd="0" destOrd="0" presId="urn:microsoft.com/office/officeart/2018/2/layout/IconVerticalSolidList"/>
    <dgm:cxn modelId="{2A57FBE7-A92C-45FA-9A21-8990DCC78B71}" type="presParOf" srcId="{81854F93-83CD-4FFE-BB3C-092ABE6536D0}" destId="{DA4ABD43-D719-497E-BBA5-C078175DC745}" srcOrd="1" destOrd="0" presId="urn:microsoft.com/office/officeart/2018/2/layout/IconVerticalSolidList"/>
    <dgm:cxn modelId="{7EEBF2CC-C071-465D-9EC0-610070B35CCE}" type="presParOf" srcId="{81854F93-83CD-4FFE-BB3C-092ABE6536D0}" destId="{226C3154-87B6-40CF-B272-53244B30E301}" srcOrd="2" destOrd="0" presId="urn:microsoft.com/office/officeart/2018/2/layout/IconVerticalSolidList"/>
    <dgm:cxn modelId="{02584618-6252-4D17-B7BE-D9042A55C3E7}" type="presParOf" srcId="{81854F93-83CD-4FFE-BB3C-092ABE6536D0}" destId="{C9C24391-9370-457A-87F7-C15318C8C7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EFDAD-3EF7-42CF-A18E-62C92D2DF23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EC900A-0F72-440F-8B88-9BB33665F02D}">
      <dgm:prSet/>
      <dgm:spPr/>
      <dgm:t>
        <a:bodyPr/>
        <a:lstStyle/>
        <a:p>
          <a:r>
            <a:rPr lang="en-US"/>
            <a:t>1. tagged_catalog.csv – Metadata classification (PII, Financial, etc.)</a:t>
          </a:r>
        </a:p>
      </dgm:t>
    </dgm:pt>
    <dgm:pt modelId="{E543581C-9522-4D4B-A86C-FD7997115E45}" type="parTrans" cxnId="{C7592245-0E22-418F-A809-9318EE9C05A8}">
      <dgm:prSet/>
      <dgm:spPr/>
      <dgm:t>
        <a:bodyPr/>
        <a:lstStyle/>
        <a:p>
          <a:endParaRPr lang="en-US"/>
        </a:p>
      </dgm:t>
    </dgm:pt>
    <dgm:pt modelId="{52968E16-D6ED-424E-A76C-EBD20649420A}" type="sibTrans" cxnId="{C7592245-0E22-418F-A809-9318EE9C05A8}">
      <dgm:prSet/>
      <dgm:spPr/>
      <dgm:t>
        <a:bodyPr/>
        <a:lstStyle/>
        <a:p>
          <a:endParaRPr lang="en-US"/>
        </a:p>
      </dgm:t>
    </dgm:pt>
    <dgm:pt modelId="{A6536F65-DC54-4010-A620-592ECE404859}">
      <dgm:prSet/>
      <dgm:spPr/>
      <dgm:t>
        <a:bodyPr/>
        <a:lstStyle/>
        <a:p>
          <a:r>
            <a:rPr lang="en-US"/>
            <a:t>2. data_quality_report.csv – Nulls, duplicates, invalid values</a:t>
          </a:r>
        </a:p>
      </dgm:t>
    </dgm:pt>
    <dgm:pt modelId="{368A1CC6-DB2D-4188-AFA5-7B1FEE112103}" type="parTrans" cxnId="{551786BB-4FD6-4F41-908C-ECBD41548472}">
      <dgm:prSet/>
      <dgm:spPr/>
      <dgm:t>
        <a:bodyPr/>
        <a:lstStyle/>
        <a:p>
          <a:endParaRPr lang="en-US"/>
        </a:p>
      </dgm:t>
    </dgm:pt>
    <dgm:pt modelId="{43CBC13E-6FCD-4440-8D70-766A6B43FE37}" type="sibTrans" cxnId="{551786BB-4FD6-4F41-908C-ECBD41548472}">
      <dgm:prSet/>
      <dgm:spPr/>
      <dgm:t>
        <a:bodyPr/>
        <a:lstStyle/>
        <a:p>
          <a:endParaRPr lang="en-US"/>
        </a:p>
      </dgm:t>
    </dgm:pt>
    <dgm:pt modelId="{D141DFD5-0F4A-4446-9F57-F084F03AF785}">
      <dgm:prSet/>
      <dgm:spPr/>
      <dgm:t>
        <a:bodyPr/>
        <a:lstStyle/>
        <a:p>
          <a:r>
            <a:rPr lang="en-US"/>
            <a:t>3. cloud_migration_report.csv – Migration readiness &amp; encryption flags</a:t>
          </a:r>
        </a:p>
      </dgm:t>
    </dgm:pt>
    <dgm:pt modelId="{33188EBD-F61D-4F3C-AFD8-99A04F1BD7DE}" type="parTrans" cxnId="{B52359AC-D2A5-40E4-84FA-02640B883BE5}">
      <dgm:prSet/>
      <dgm:spPr/>
      <dgm:t>
        <a:bodyPr/>
        <a:lstStyle/>
        <a:p>
          <a:endParaRPr lang="en-US"/>
        </a:p>
      </dgm:t>
    </dgm:pt>
    <dgm:pt modelId="{A9DCDC6A-1823-4902-B2A5-9B720473DCC3}" type="sibTrans" cxnId="{B52359AC-D2A5-40E4-84FA-02640B883BE5}">
      <dgm:prSet/>
      <dgm:spPr/>
      <dgm:t>
        <a:bodyPr/>
        <a:lstStyle/>
        <a:p>
          <a:endParaRPr lang="en-US"/>
        </a:p>
      </dgm:t>
    </dgm:pt>
    <dgm:pt modelId="{33E86F6F-A1E0-42BF-9E1F-1C3A8BBCEA35}">
      <dgm:prSet/>
      <dgm:spPr/>
      <dgm:t>
        <a:bodyPr/>
        <a:lstStyle/>
        <a:p>
          <a:r>
            <a:rPr lang="en-US"/>
            <a:t>4. pipeda_violations.csv – Employee access logs and policy breaches</a:t>
          </a:r>
        </a:p>
      </dgm:t>
    </dgm:pt>
    <dgm:pt modelId="{1C5F978C-A870-4909-9D63-0C15E6B7D325}" type="parTrans" cxnId="{EA203AFE-5BC2-4FAE-A07B-E43B866A71A0}">
      <dgm:prSet/>
      <dgm:spPr/>
      <dgm:t>
        <a:bodyPr/>
        <a:lstStyle/>
        <a:p>
          <a:endParaRPr lang="en-US"/>
        </a:p>
      </dgm:t>
    </dgm:pt>
    <dgm:pt modelId="{029A92E5-5132-4562-A9D9-F518245862F7}" type="sibTrans" cxnId="{EA203AFE-5BC2-4FAE-A07B-E43B866A71A0}">
      <dgm:prSet/>
      <dgm:spPr/>
      <dgm:t>
        <a:bodyPr/>
        <a:lstStyle/>
        <a:p>
          <a:endParaRPr lang="en-US"/>
        </a:p>
      </dgm:t>
    </dgm:pt>
    <dgm:pt modelId="{197C1417-3A96-4BD5-8CD7-BDB254DA37CD}" type="pres">
      <dgm:prSet presAssocID="{D15EFDAD-3EF7-42CF-A18E-62C92D2DF235}" presName="linear" presStyleCnt="0">
        <dgm:presLayoutVars>
          <dgm:animLvl val="lvl"/>
          <dgm:resizeHandles val="exact"/>
        </dgm:presLayoutVars>
      </dgm:prSet>
      <dgm:spPr/>
    </dgm:pt>
    <dgm:pt modelId="{AAF2178E-E017-47E3-B104-5BCCBFAC5009}" type="pres">
      <dgm:prSet presAssocID="{D3EC900A-0F72-440F-8B88-9BB33665F02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9AA09BD-9DD7-4774-A37D-0EDA0152354D}" type="pres">
      <dgm:prSet presAssocID="{52968E16-D6ED-424E-A76C-EBD20649420A}" presName="spacer" presStyleCnt="0"/>
      <dgm:spPr/>
    </dgm:pt>
    <dgm:pt modelId="{C981BB8E-0041-4589-BDB9-20632BA85121}" type="pres">
      <dgm:prSet presAssocID="{A6536F65-DC54-4010-A620-592ECE40485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6BFD803-5DD4-4304-8085-36D00AAFE8B9}" type="pres">
      <dgm:prSet presAssocID="{43CBC13E-6FCD-4440-8D70-766A6B43FE37}" presName="spacer" presStyleCnt="0"/>
      <dgm:spPr/>
    </dgm:pt>
    <dgm:pt modelId="{09D0E209-28B9-46BC-88DD-6C60B798E0AF}" type="pres">
      <dgm:prSet presAssocID="{D141DFD5-0F4A-4446-9F57-F084F03AF7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B77FEDF-BD11-49A4-BA16-F9B9781F7946}" type="pres">
      <dgm:prSet presAssocID="{A9DCDC6A-1823-4902-B2A5-9B720473DCC3}" presName="spacer" presStyleCnt="0"/>
      <dgm:spPr/>
    </dgm:pt>
    <dgm:pt modelId="{C1627C23-D051-4931-B622-5ADC480EDCCE}" type="pres">
      <dgm:prSet presAssocID="{33E86F6F-A1E0-42BF-9E1F-1C3A8BBCEA3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A96E60C-48B7-43E6-B616-EC9D7A68EC66}" type="presOf" srcId="{D3EC900A-0F72-440F-8B88-9BB33665F02D}" destId="{AAF2178E-E017-47E3-B104-5BCCBFAC5009}" srcOrd="0" destOrd="0" presId="urn:microsoft.com/office/officeart/2005/8/layout/vList2"/>
    <dgm:cxn modelId="{80AC8C41-1B46-444B-AE6E-FB8FEB12FBA2}" type="presOf" srcId="{D141DFD5-0F4A-4446-9F57-F084F03AF785}" destId="{09D0E209-28B9-46BC-88DD-6C60B798E0AF}" srcOrd="0" destOrd="0" presId="urn:microsoft.com/office/officeart/2005/8/layout/vList2"/>
    <dgm:cxn modelId="{C7592245-0E22-418F-A809-9318EE9C05A8}" srcId="{D15EFDAD-3EF7-42CF-A18E-62C92D2DF235}" destId="{D3EC900A-0F72-440F-8B88-9BB33665F02D}" srcOrd="0" destOrd="0" parTransId="{E543581C-9522-4D4B-A86C-FD7997115E45}" sibTransId="{52968E16-D6ED-424E-A76C-EBD20649420A}"/>
    <dgm:cxn modelId="{6E47C866-106D-463C-8CE4-1404AE17C5C3}" type="presOf" srcId="{D15EFDAD-3EF7-42CF-A18E-62C92D2DF235}" destId="{197C1417-3A96-4BD5-8CD7-BDB254DA37CD}" srcOrd="0" destOrd="0" presId="urn:microsoft.com/office/officeart/2005/8/layout/vList2"/>
    <dgm:cxn modelId="{77822285-9B4E-4C1B-A4F4-3F2DF35FB7F7}" type="presOf" srcId="{33E86F6F-A1E0-42BF-9E1F-1C3A8BBCEA35}" destId="{C1627C23-D051-4931-B622-5ADC480EDCCE}" srcOrd="0" destOrd="0" presId="urn:microsoft.com/office/officeart/2005/8/layout/vList2"/>
    <dgm:cxn modelId="{B52359AC-D2A5-40E4-84FA-02640B883BE5}" srcId="{D15EFDAD-3EF7-42CF-A18E-62C92D2DF235}" destId="{D141DFD5-0F4A-4446-9F57-F084F03AF785}" srcOrd="2" destOrd="0" parTransId="{33188EBD-F61D-4F3C-AFD8-99A04F1BD7DE}" sibTransId="{A9DCDC6A-1823-4902-B2A5-9B720473DCC3}"/>
    <dgm:cxn modelId="{551786BB-4FD6-4F41-908C-ECBD41548472}" srcId="{D15EFDAD-3EF7-42CF-A18E-62C92D2DF235}" destId="{A6536F65-DC54-4010-A620-592ECE404859}" srcOrd="1" destOrd="0" parTransId="{368A1CC6-DB2D-4188-AFA5-7B1FEE112103}" sibTransId="{43CBC13E-6FCD-4440-8D70-766A6B43FE37}"/>
    <dgm:cxn modelId="{B4CC07F9-6458-4C56-8E16-097D6E203B41}" type="presOf" srcId="{A6536F65-DC54-4010-A620-592ECE404859}" destId="{C981BB8E-0041-4589-BDB9-20632BA85121}" srcOrd="0" destOrd="0" presId="urn:microsoft.com/office/officeart/2005/8/layout/vList2"/>
    <dgm:cxn modelId="{EA203AFE-5BC2-4FAE-A07B-E43B866A71A0}" srcId="{D15EFDAD-3EF7-42CF-A18E-62C92D2DF235}" destId="{33E86F6F-A1E0-42BF-9E1F-1C3A8BBCEA35}" srcOrd="3" destOrd="0" parTransId="{1C5F978C-A870-4909-9D63-0C15E6B7D325}" sibTransId="{029A92E5-5132-4562-A9D9-F518245862F7}"/>
    <dgm:cxn modelId="{9D645F32-995B-4EAC-819B-D165FE1C9530}" type="presParOf" srcId="{197C1417-3A96-4BD5-8CD7-BDB254DA37CD}" destId="{AAF2178E-E017-47E3-B104-5BCCBFAC5009}" srcOrd="0" destOrd="0" presId="urn:microsoft.com/office/officeart/2005/8/layout/vList2"/>
    <dgm:cxn modelId="{AE585F2F-8846-4157-AEA7-D5DF95E8A154}" type="presParOf" srcId="{197C1417-3A96-4BD5-8CD7-BDB254DA37CD}" destId="{E9AA09BD-9DD7-4774-A37D-0EDA0152354D}" srcOrd="1" destOrd="0" presId="urn:microsoft.com/office/officeart/2005/8/layout/vList2"/>
    <dgm:cxn modelId="{F2E53565-64F3-4B2B-84A8-C85513EEC645}" type="presParOf" srcId="{197C1417-3A96-4BD5-8CD7-BDB254DA37CD}" destId="{C981BB8E-0041-4589-BDB9-20632BA85121}" srcOrd="2" destOrd="0" presId="urn:microsoft.com/office/officeart/2005/8/layout/vList2"/>
    <dgm:cxn modelId="{30C597BB-966C-4A12-8078-23B3425307B9}" type="presParOf" srcId="{197C1417-3A96-4BD5-8CD7-BDB254DA37CD}" destId="{76BFD803-5DD4-4304-8085-36D00AAFE8B9}" srcOrd="3" destOrd="0" presId="urn:microsoft.com/office/officeart/2005/8/layout/vList2"/>
    <dgm:cxn modelId="{E0AD5F21-B854-401D-BEFB-2548903227F0}" type="presParOf" srcId="{197C1417-3A96-4BD5-8CD7-BDB254DA37CD}" destId="{09D0E209-28B9-46BC-88DD-6C60B798E0AF}" srcOrd="4" destOrd="0" presId="urn:microsoft.com/office/officeart/2005/8/layout/vList2"/>
    <dgm:cxn modelId="{22D4868C-0039-4A39-9AFF-1868D1D94781}" type="presParOf" srcId="{197C1417-3A96-4BD5-8CD7-BDB254DA37CD}" destId="{5B77FEDF-BD11-49A4-BA16-F9B9781F7946}" srcOrd="5" destOrd="0" presId="urn:microsoft.com/office/officeart/2005/8/layout/vList2"/>
    <dgm:cxn modelId="{463AD1EB-2221-4BC3-B873-A98A7E9511B5}" type="presParOf" srcId="{197C1417-3A96-4BD5-8CD7-BDB254DA37CD}" destId="{C1627C23-D051-4931-B622-5ADC480EDCC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59A219-F8DF-4115-BE11-CDB634F74675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8E2C2E9-1FB0-43AA-9513-368D1E00DD03}">
      <dgm:prSet/>
      <dgm:spPr/>
      <dgm:t>
        <a:bodyPr/>
        <a:lstStyle/>
        <a:p>
          <a:r>
            <a:rPr lang="en-US" b="1" dirty="0"/>
            <a:t>Data Cataloging &amp; Classification </a:t>
          </a:r>
          <a:r>
            <a:rPr lang="en-US" dirty="0"/>
            <a:t>(PII, Financial, General)</a:t>
          </a:r>
        </a:p>
      </dgm:t>
    </dgm:pt>
    <dgm:pt modelId="{6A8ADE83-44F1-450B-8C33-384AE5AB9A1F}" type="parTrans" cxnId="{47AA8A20-B3CC-4388-B314-24266D2AFB57}">
      <dgm:prSet/>
      <dgm:spPr/>
      <dgm:t>
        <a:bodyPr/>
        <a:lstStyle/>
        <a:p>
          <a:endParaRPr lang="en-US"/>
        </a:p>
      </dgm:t>
    </dgm:pt>
    <dgm:pt modelId="{DA779CCD-52EF-4DBF-9F7D-F551872AB0EB}" type="sibTrans" cxnId="{47AA8A20-B3CC-4388-B314-24266D2AFB57}">
      <dgm:prSet/>
      <dgm:spPr/>
      <dgm:t>
        <a:bodyPr/>
        <a:lstStyle/>
        <a:p>
          <a:endParaRPr lang="en-US"/>
        </a:p>
      </dgm:t>
    </dgm:pt>
    <dgm:pt modelId="{CD100DFB-7553-4502-9984-DCC9989E1C7F}">
      <dgm:prSet/>
      <dgm:spPr/>
      <dgm:t>
        <a:bodyPr/>
        <a:lstStyle/>
        <a:p>
          <a:r>
            <a:rPr lang="en-US" b="1" dirty="0"/>
            <a:t>PIPEDA Compliance Audit </a:t>
          </a:r>
          <a:r>
            <a:rPr lang="en-US" dirty="0"/>
            <a:t>(flag unauthorized access by interns/analysts)</a:t>
          </a:r>
        </a:p>
      </dgm:t>
    </dgm:pt>
    <dgm:pt modelId="{603C73E0-99EC-4D0F-B288-8B300EF1BAB9}" type="parTrans" cxnId="{361F6A12-F8D3-4515-9F66-E96FEB265319}">
      <dgm:prSet/>
      <dgm:spPr/>
      <dgm:t>
        <a:bodyPr/>
        <a:lstStyle/>
        <a:p>
          <a:endParaRPr lang="en-US"/>
        </a:p>
      </dgm:t>
    </dgm:pt>
    <dgm:pt modelId="{9CA45D7C-53DC-45F4-91BA-2E0927102E2E}" type="sibTrans" cxnId="{361F6A12-F8D3-4515-9F66-E96FEB265319}">
      <dgm:prSet/>
      <dgm:spPr/>
      <dgm:t>
        <a:bodyPr/>
        <a:lstStyle/>
        <a:p>
          <a:endParaRPr lang="en-US"/>
        </a:p>
      </dgm:t>
    </dgm:pt>
    <dgm:pt modelId="{52C30383-9CD7-4119-8890-8B01A3CD3801}">
      <dgm:prSet/>
      <dgm:spPr/>
      <dgm:t>
        <a:bodyPr/>
        <a:lstStyle/>
        <a:p>
          <a:r>
            <a:rPr lang="en-US" b="1" dirty="0"/>
            <a:t>Data Quality Checks </a:t>
          </a:r>
          <a:r>
            <a:rPr lang="en-US" dirty="0"/>
            <a:t>(nulls, duplicates, invalid values)</a:t>
          </a:r>
        </a:p>
      </dgm:t>
    </dgm:pt>
    <dgm:pt modelId="{92ADF591-C10F-46FA-8E77-21F69C7E9E9E}" type="parTrans" cxnId="{D6C832F8-BAC0-4F51-B6BC-CF9AE419A777}">
      <dgm:prSet/>
      <dgm:spPr/>
      <dgm:t>
        <a:bodyPr/>
        <a:lstStyle/>
        <a:p>
          <a:endParaRPr lang="en-US"/>
        </a:p>
      </dgm:t>
    </dgm:pt>
    <dgm:pt modelId="{416B1A1D-4A5C-46C1-9846-B31DEBD3476A}" type="sibTrans" cxnId="{D6C832F8-BAC0-4F51-B6BC-CF9AE419A777}">
      <dgm:prSet/>
      <dgm:spPr/>
      <dgm:t>
        <a:bodyPr/>
        <a:lstStyle/>
        <a:p>
          <a:endParaRPr lang="en-US"/>
        </a:p>
      </dgm:t>
    </dgm:pt>
    <dgm:pt modelId="{FEF7BCC5-2F5A-4B79-8FEC-D944668AE57F}">
      <dgm:prSet/>
      <dgm:spPr/>
      <dgm:t>
        <a:bodyPr/>
        <a:lstStyle/>
        <a:p>
          <a:r>
            <a:rPr lang="en-US" b="1" dirty="0"/>
            <a:t>Cloud Migration Simulation </a:t>
          </a:r>
          <a:r>
            <a:rPr lang="en-US" dirty="0"/>
            <a:t>(encryption &amp; eligibility check)</a:t>
          </a:r>
        </a:p>
      </dgm:t>
    </dgm:pt>
    <dgm:pt modelId="{49AAE6D1-18DB-4A3F-8F4F-6F87B5DA0B7F}" type="parTrans" cxnId="{FE85A067-3480-4362-A032-76C7559066DB}">
      <dgm:prSet/>
      <dgm:spPr/>
      <dgm:t>
        <a:bodyPr/>
        <a:lstStyle/>
        <a:p>
          <a:endParaRPr lang="en-US"/>
        </a:p>
      </dgm:t>
    </dgm:pt>
    <dgm:pt modelId="{641DEA77-9314-4DBB-BB9B-A8D3169764D2}" type="sibTrans" cxnId="{FE85A067-3480-4362-A032-76C7559066DB}">
      <dgm:prSet/>
      <dgm:spPr/>
      <dgm:t>
        <a:bodyPr/>
        <a:lstStyle/>
        <a:p>
          <a:endParaRPr lang="en-US"/>
        </a:p>
      </dgm:t>
    </dgm:pt>
    <dgm:pt modelId="{86D43E27-75A7-4019-8FC3-9D9AD3537E65}" type="pres">
      <dgm:prSet presAssocID="{1A59A219-F8DF-4115-BE11-CDB634F74675}" presName="vert0" presStyleCnt="0">
        <dgm:presLayoutVars>
          <dgm:dir/>
          <dgm:animOne val="branch"/>
          <dgm:animLvl val="lvl"/>
        </dgm:presLayoutVars>
      </dgm:prSet>
      <dgm:spPr/>
    </dgm:pt>
    <dgm:pt modelId="{4FB4F1F7-D982-46F2-B233-88FC1A50BA31}" type="pres">
      <dgm:prSet presAssocID="{38E2C2E9-1FB0-43AA-9513-368D1E00DD03}" presName="thickLine" presStyleLbl="alignNode1" presStyleIdx="0" presStyleCnt="4"/>
      <dgm:spPr/>
    </dgm:pt>
    <dgm:pt modelId="{B74E4E34-A535-49E4-9238-678F4E651193}" type="pres">
      <dgm:prSet presAssocID="{38E2C2E9-1FB0-43AA-9513-368D1E00DD03}" presName="horz1" presStyleCnt="0"/>
      <dgm:spPr/>
    </dgm:pt>
    <dgm:pt modelId="{E21552D8-42CD-44E2-8267-43513B1DB611}" type="pres">
      <dgm:prSet presAssocID="{38E2C2E9-1FB0-43AA-9513-368D1E00DD03}" presName="tx1" presStyleLbl="revTx" presStyleIdx="0" presStyleCnt="4"/>
      <dgm:spPr/>
    </dgm:pt>
    <dgm:pt modelId="{43706460-5565-4FFF-9955-D5CFAF0C448C}" type="pres">
      <dgm:prSet presAssocID="{38E2C2E9-1FB0-43AA-9513-368D1E00DD03}" presName="vert1" presStyleCnt="0"/>
      <dgm:spPr/>
    </dgm:pt>
    <dgm:pt modelId="{82CB05F2-E259-41F9-8659-397CA664E5BE}" type="pres">
      <dgm:prSet presAssocID="{CD100DFB-7553-4502-9984-DCC9989E1C7F}" presName="thickLine" presStyleLbl="alignNode1" presStyleIdx="1" presStyleCnt="4"/>
      <dgm:spPr/>
    </dgm:pt>
    <dgm:pt modelId="{53B1AC57-5256-43EE-8FFB-C9532F1D96C0}" type="pres">
      <dgm:prSet presAssocID="{CD100DFB-7553-4502-9984-DCC9989E1C7F}" presName="horz1" presStyleCnt="0"/>
      <dgm:spPr/>
    </dgm:pt>
    <dgm:pt modelId="{07130FAE-5376-4C5A-A318-C3AAC6FE0215}" type="pres">
      <dgm:prSet presAssocID="{CD100DFB-7553-4502-9984-DCC9989E1C7F}" presName="tx1" presStyleLbl="revTx" presStyleIdx="1" presStyleCnt="4"/>
      <dgm:spPr/>
    </dgm:pt>
    <dgm:pt modelId="{8E62555C-BF8C-4199-8A17-90A34ED9335D}" type="pres">
      <dgm:prSet presAssocID="{CD100DFB-7553-4502-9984-DCC9989E1C7F}" presName="vert1" presStyleCnt="0"/>
      <dgm:spPr/>
    </dgm:pt>
    <dgm:pt modelId="{01EEC859-81AF-462A-9BE7-08F4A02F28B4}" type="pres">
      <dgm:prSet presAssocID="{52C30383-9CD7-4119-8890-8B01A3CD3801}" presName="thickLine" presStyleLbl="alignNode1" presStyleIdx="2" presStyleCnt="4"/>
      <dgm:spPr/>
    </dgm:pt>
    <dgm:pt modelId="{964D1657-02A2-4AB0-81F4-111CCB53AC7C}" type="pres">
      <dgm:prSet presAssocID="{52C30383-9CD7-4119-8890-8B01A3CD3801}" presName="horz1" presStyleCnt="0"/>
      <dgm:spPr/>
    </dgm:pt>
    <dgm:pt modelId="{056EAF21-C70C-447E-AFF0-7029FA797F03}" type="pres">
      <dgm:prSet presAssocID="{52C30383-9CD7-4119-8890-8B01A3CD3801}" presName="tx1" presStyleLbl="revTx" presStyleIdx="2" presStyleCnt="4"/>
      <dgm:spPr/>
    </dgm:pt>
    <dgm:pt modelId="{486ADD42-DE64-4CCB-91FA-7527A20CE370}" type="pres">
      <dgm:prSet presAssocID="{52C30383-9CD7-4119-8890-8B01A3CD3801}" presName="vert1" presStyleCnt="0"/>
      <dgm:spPr/>
    </dgm:pt>
    <dgm:pt modelId="{5792C9E0-EB0B-4E6B-A181-EF1EAC123087}" type="pres">
      <dgm:prSet presAssocID="{FEF7BCC5-2F5A-4B79-8FEC-D944668AE57F}" presName="thickLine" presStyleLbl="alignNode1" presStyleIdx="3" presStyleCnt="4"/>
      <dgm:spPr/>
    </dgm:pt>
    <dgm:pt modelId="{A2232A73-5496-4C46-872D-1CAC29572CAA}" type="pres">
      <dgm:prSet presAssocID="{FEF7BCC5-2F5A-4B79-8FEC-D944668AE57F}" presName="horz1" presStyleCnt="0"/>
      <dgm:spPr/>
    </dgm:pt>
    <dgm:pt modelId="{F5C184B1-99A4-4711-A2B1-6BA701925000}" type="pres">
      <dgm:prSet presAssocID="{FEF7BCC5-2F5A-4B79-8FEC-D944668AE57F}" presName="tx1" presStyleLbl="revTx" presStyleIdx="3" presStyleCnt="4"/>
      <dgm:spPr/>
    </dgm:pt>
    <dgm:pt modelId="{0E7E0826-B63A-48F5-B1A7-276C986756BF}" type="pres">
      <dgm:prSet presAssocID="{FEF7BCC5-2F5A-4B79-8FEC-D944668AE57F}" presName="vert1" presStyleCnt="0"/>
      <dgm:spPr/>
    </dgm:pt>
  </dgm:ptLst>
  <dgm:cxnLst>
    <dgm:cxn modelId="{B1ED950F-4FB3-4783-81E9-902E52898372}" type="presOf" srcId="{FEF7BCC5-2F5A-4B79-8FEC-D944668AE57F}" destId="{F5C184B1-99A4-4711-A2B1-6BA701925000}" srcOrd="0" destOrd="0" presId="urn:microsoft.com/office/officeart/2008/layout/LinedList"/>
    <dgm:cxn modelId="{361F6A12-F8D3-4515-9F66-E96FEB265319}" srcId="{1A59A219-F8DF-4115-BE11-CDB634F74675}" destId="{CD100DFB-7553-4502-9984-DCC9989E1C7F}" srcOrd="1" destOrd="0" parTransId="{603C73E0-99EC-4D0F-B288-8B300EF1BAB9}" sibTransId="{9CA45D7C-53DC-45F4-91BA-2E0927102E2E}"/>
    <dgm:cxn modelId="{7A8CA217-2E26-4B09-A00B-E26347E9CC5B}" type="presOf" srcId="{1A59A219-F8DF-4115-BE11-CDB634F74675}" destId="{86D43E27-75A7-4019-8FC3-9D9AD3537E65}" srcOrd="0" destOrd="0" presId="urn:microsoft.com/office/officeart/2008/layout/LinedList"/>
    <dgm:cxn modelId="{47AA8A20-B3CC-4388-B314-24266D2AFB57}" srcId="{1A59A219-F8DF-4115-BE11-CDB634F74675}" destId="{38E2C2E9-1FB0-43AA-9513-368D1E00DD03}" srcOrd="0" destOrd="0" parTransId="{6A8ADE83-44F1-450B-8C33-384AE5AB9A1F}" sibTransId="{DA779CCD-52EF-4DBF-9F7D-F551872AB0EB}"/>
    <dgm:cxn modelId="{90B7CD20-F125-44C5-84AA-4086379CC923}" type="presOf" srcId="{CD100DFB-7553-4502-9984-DCC9989E1C7F}" destId="{07130FAE-5376-4C5A-A318-C3AAC6FE0215}" srcOrd="0" destOrd="0" presId="urn:microsoft.com/office/officeart/2008/layout/LinedList"/>
    <dgm:cxn modelId="{AE22E131-2743-4FED-BF3F-47A76487EAB8}" type="presOf" srcId="{52C30383-9CD7-4119-8890-8B01A3CD3801}" destId="{056EAF21-C70C-447E-AFF0-7029FA797F03}" srcOrd="0" destOrd="0" presId="urn:microsoft.com/office/officeart/2008/layout/LinedList"/>
    <dgm:cxn modelId="{FE85A067-3480-4362-A032-76C7559066DB}" srcId="{1A59A219-F8DF-4115-BE11-CDB634F74675}" destId="{FEF7BCC5-2F5A-4B79-8FEC-D944668AE57F}" srcOrd="3" destOrd="0" parTransId="{49AAE6D1-18DB-4A3F-8F4F-6F87B5DA0B7F}" sibTransId="{641DEA77-9314-4DBB-BB9B-A8D3169764D2}"/>
    <dgm:cxn modelId="{5CA180CF-89E7-4B43-BA9A-D21B52A9C8CA}" type="presOf" srcId="{38E2C2E9-1FB0-43AA-9513-368D1E00DD03}" destId="{E21552D8-42CD-44E2-8267-43513B1DB611}" srcOrd="0" destOrd="0" presId="urn:microsoft.com/office/officeart/2008/layout/LinedList"/>
    <dgm:cxn modelId="{D6C832F8-BAC0-4F51-B6BC-CF9AE419A777}" srcId="{1A59A219-F8DF-4115-BE11-CDB634F74675}" destId="{52C30383-9CD7-4119-8890-8B01A3CD3801}" srcOrd="2" destOrd="0" parTransId="{92ADF591-C10F-46FA-8E77-21F69C7E9E9E}" sibTransId="{416B1A1D-4A5C-46C1-9846-B31DEBD3476A}"/>
    <dgm:cxn modelId="{EE52ACC0-B328-43CC-BE7D-40381DC402C8}" type="presParOf" srcId="{86D43E27-75A7-4019-8FC3-9D9AD3537E65}" destId="{4FB4F1F7-D982-46F2-B233-88FC1A50BA31}" srcOrd="0" destOrd="0" presId="urn:microsoft.com/office/officeart/2008/layout/LinedList"/>
    <dgm:cxn modelId="{7BF4BF87-20AD-45B4-8666-ABCB93DB79A8}" type="presParOf" srcId="{86D43E27-75A7-4019-8FC3-9D9AD3537E65}" destId="{B74E4E34-A535-49E4-9238-678F4E651193}" srcOrd="1" destOrd="0" presId="urn:microsoft.com/office/officeart/2008/layout/LinedList"/>
    <dgm:cxn modelId="{0245DD96-605A-4A24-8914-A28FE501A557}" type="presParOf" srcId="{B74E4E34-A535-49E4-9238-678F4E651193}" destId="{E21552D8-42CD-44E2-8267-43513B1DB611}" srcOrd="0" destOrd="0" presId="urn:microsoft.com/office/officeart/2008/layout/LinedList"/>
    <dgm:cxn modelId="{042256E6-61AA-4CFD-8634-88871D905AEE}" type="presParOf" srcId="{B74E4E34-A535-49E4-9238-678F4E651193}" destId="{43706460-5565-4FFF-9955-D5CFAF0C448C}" srcOrd="1" destOrd="0" presId="urn:microsoft.com/office/officeart/2008/layout/LinedList"/>
    <dgm:cxn modelId="{0F15E15C-D552-48F7-8750-E682FA0442F6}" type="presParOf" srcId="{86D43E27-75A7-4019-8FC3-9D9AD3537E65}" destId="{82CB05F2-E259-41F9-8659-397CA664E5BE}" srcOrd="2" destOrd="0" presId="urn:microsoft.com/office/officeart/2008/layout/LinedList"/>
    <dgm:cxn modelId="{B70C8FE3-0296-473A-BA76-DF05338DD822}" type="presParOf" srcId="{86D43E27-75A7-4019-8FC3-9D9AD3537E65}" destId="{53B1AC57-5256-43EE-8FFB-C9532F1D96C0}" srcOrd="3" destOrd="0" presId="urn:microsoft.com/office/officeart/2008/layout/LinedList"/>
    <dgm:cxn modelId="{894E727B-1CAB-40DA-B7E0-307D741E4AF9}" type="presParOf" srcId="{53B1AC57-5256-43EE-8FFB-C9532F1D96C0}" destId="{07130FAE-5376-4C5A-A318-C3AAC6FE0215}" srcOrd="0" destOrd="0" presId="urn:microsoft.com/office/officeart/2008/layout/LinedList"/>
    <dgm:cxn modelId="{B31F858F-8881-4E37-8771-1A31CB78C029}" type="presParOf" srcId="{53B1AC57-5256-43EE-8FFB-C9532F1D96C0}" destId="{8E62555C-BF8C-4199-8A17-90A34ED9335D}" srcOrd="1" destOrd="0" presId="urn:microsoft.com/office/officeart/2008/layout/LinedList"/>
    <dgm:cxn modelId="{E1F9976A-1B0A-4AD4-8616-8004C294CB68}" type="presParOf" srcId="{86D43E27-75A7-4019-8FC3-9D9AD3537E65}" destId="{01EEC859-81AF-462A-9BE7-08F4A02F28B4}" srcOrd="4" destOrd="0" presId="urn:microsoft.com/office/officeart/2008/layout/LinedList"/>
    <dgm:cxn modelId="{24F172EC-D12C-4899-BF71-39BC43BBE5A6}" type="presParOf" srcId="{86D43E27-75A7-4019-8FC3-9D9AD3537E65}" destId="{964D1657-02A2-4AB0-81F4-111CCB53AC7C}" srcOrd="5" destOrd="0" presId="urn:microsoft.com/office/officeart/2008/layout/LinedList"/>
    <dgm:cxn modelId="{F325347F-CEDF-42EF-8A6A-6CC90CC7025D}" type="presParOf" srcId="{964D1657-02A2-4AB0-81F4-111CCB53AC7C}" destId="{056EAF21-C70C-447E-AFF0-7029FA797F03}" srcOrd="0" destOrd="0" presId="urn:microsoft.com/office/officeart/2008/layout/LinedList"/>
    <dgm:cxn modelId="{786A5FE6-279E-4710-AB3B-DD82220B8A41}" type="presParOf" srcId="{964D1657-02A2-4AB0-81F4-111CCB53AC7C}" destId="{486ADD42-DE64-4CCB-91FA-7527A20CE370}" srcOrd="1" destOrd="0" presId="urn:microsoft.com/office/officeart/2008/layout/LinedList"/>
    <dgm:cxn modelId="{49DBFDCA-23FE-4D6C-9103-72C258F6A586}" type="presParOf" srcId="{86D43E27-75A7-4019-8FC3-9D9AD3537E65}" destId="{5792C9E0-EB0B-4E6B-A181-EF1EAC123087}" srcOrd="6" destOrd="0" presId="urn:microsoft.com/office/officeart/2008/layout/LinedList"/>
    <dgm:cxn modelId="{E2C4EB55-23CC-4616-93A7-F1740DE2586A}" type="presParOf" srcId="{86D43E27-75A7-4019-8FC3-9D9AD3537E65}" destId="{A2232A73-5496-4C46-872D-1CAC29572CAA}" srcOrd="7" destOrd="0" presId="urn:microsoft.com/office/officeart/2008/layout/LinedList"/>
    <dgm:cxn modelId="{F9912F45-2557-471D-8F47-11FE1C60EA80}" type="presParOf" srcId="{A2232A73-5496-4C46-872D-1CAC29572CAA}" destId="{F5C184B1-99A4-4711-A2B1-6BA701925000}" srcOrd="0" destOrd="0" presId="urn:microsoft.com/office/officeart/2008/layout/LinedList"/>
    <dgm:cxn modelId="{81521E8F-4FA6-401B-A425-81A7E6A7D5C2}" type="presParOf" srcId="{A2232A73-5496-4C46-872D-1CAC29572CAA}" destId="{0E7E0826-B63A-48F5-B1A7-276C986756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687055-636D-4A64-AC9F-71DD8BB043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200115-0D31-4D23-A520-4DEF4F4A8AFE}">
      <dgm:prSet/>
      <dgm:spPr/>
      <dgm:t>
        <a:bodyPr/>
        <a:lstStyle/>
        <a:p>
          <a:r>
            <a:rPr lang="en-US"/>
            <a:t>Visualized data classification, quality issues, cloud readiness</a:t>
          </a:r>
        </a:p>
      </dgm:t>
    </dgm:pt>
    <dgm:pt modelId="{6E8731F4-6634-420E-87E6-FA5364D30F34}" type="parTrans" cxnId="{AFA8EADE-41C7-4BE3-A34C-5243CA944868}">
      <dgm:prSet/>
      <dgm:spPr/>
      <dgm:t>
        <a:bodyPr/>
        <a:lstStyle/>
        <a:p>
          <a:endParaRPr lang="en-US"/>
        </a:p>
      </dgm:t>
    </dgm:pt>
    <dgm:pt modelId="{2B5824B8-45A9-42A0-9C35-6B7B29CDC44D}" type="sibTrans" cxnId="{AFA8EADE-41C7-4BE3-A34C-5243CA944868}">
      <dgm:prSet/>
      <dgm:spPr/>
      <dgm:t>
        <a:bodyPr/>
        <a:lstStyle/>
        <a:p>
          <a:endParaRPr lang="en-US"/>
        </a:p>
      </dgm:t>
    </dgm:pt>
    <dgm:pt modelId="{87350AC9-543C-4566-A00E-05D698BDCE4F}">
      <dgm:prSet/>
      <dgm:spPr/>
      <dgm:t>
        <a:bodyPr/>
        <a:lstStyle/>
        <a:p>
          <a:r>
            <a:rPr lang="en-US"/>
            <a:t>PIPEDA violations table with roles, datasets, and flags</a:t>
          </a:r>
        </a:p>
      </dgm:t>
    </dgm:pt>
    <dgm:pt modelId="{F0525AA8-85F5-4C43-B926-3D593A0271BD}" type="parTrans" cxnId="{BDA4499C-AEAE-4266-9A69-A1E08CAC82C7}">
      <dgm:prSet/>
      <dgm:spPr/>
      <dgm:t>
        <a:bodyPr/>
        <a:lstStyle/>
        <a:p>
          <a:endParaRPr lang="en-US"/>
        </a:p>
      </dgm:t>
    </dgm:pt>
    <dgm:pt modelId="{2B7404AF-4B12-4143-AB49-991BFD86DCEB}" type="sibTrans" cxnId="{BDA4499C-AEAE-4266-9A69-A1E08CAC82C7}">
      <dgm:prSet/>
      <dgm:spPr/>
      <dgm:t>
        <a:bodyPr/>
        <a:lstStyle/>
        <a:p>
          <a:endParaRPr lang="en-US"/>
        </a:p>
      </dgm:t>
    </dgm:pt>
    <dgm:pt modelId="{3F01CC22-E0FB-49F8-ACDC-682D20812D97}">
      <dgm:prSet/>
      <dgm:spPr/>
      <dgm:t>
        <a:bodyPr/>
        <a:lstStyle/>
        <a:p>
          <a:r>
            <a:rPr lang="en-US"/>
            <a:t>Fully interactive dashboard built in Dash (Python)</a:t>
          </a:r>
        </a:p>
      </dgm:t>
    </dgm:pt>
    <dgm:pt modelId="{D9D1BBFC-9D8D-42B5-8E31-91CAA4805940}" type="parTrans" cxnId="{BBDAF4FE-D388-4313-9A63-BD90450FA9F1}">
      <dgm:prSet/>
      <dgm:spPr/>
      <dgm:t>
        <a:bodyPr/>
        <a:lstStyle/>
        <a:p>
          <a:endParaRPr lang="en-US"/>
        </a:p>
      </dgm:t>
    </dgm:pt>
    <dgm:pt modelId="{B3656570-8962-40DB-ABC4-16458B2E0AFD}" type="sibTrans" cxnId="{BBDAF4FE-D388-4313-9A63-BD90450FA9F1}">
      <dgm:prSet/>
      <dgm:spPr/>
      <dgm:t>
        <a:bodyPr/>
        <a:lstStyle/>
        <a:p>
          <a:endParaRPr lang="en-US"/>
        </a:p>
      </dgm:t>
    </dgm:pt>
    <dgm:pt modelId="{1F874168-F4B9-4395-A879-AAE0023B0520}">
      <dgm:prSet/>
      <dgm:spPr/>
      <dgm:t>
        <a:bodyPr/>
        <a:lstStyle/>
        <a:p>
          <a:r>
            <a:rPr lang="en-US"/>
            <a:t>Auto-refresh and scalable to new data drops</a:t>
          </a:r>
        </a:p>
      </dgm:t>
    </dgm:pt>
    <dgm:pt modelId="{AFDEDD6F-2F23-4CA4-8CE7-BB8EF16D2DB1}" type="parTrans" cxnId="{685C14CB-E2C6-46BF-830E-BE3A9B2D88A0}">
      <dgm:prSet/>
      <dgm:spPr/>
      <dgm:t>
        <a:bodyPr/>
        <a:lstStyle/>
        <a:p>
          <a:endParaRPr lang="en-US"/>
        </a:p>
      </dgm:t>
    </dgm:pt>
    <dgm:pt modelId="{A09EC94B-6CDA-4DDD-94D0-EAF0063A68E2}" type="sibTrans" cxnId="{685C14CB-E2C6-46BF-830E-BE3A9B2D88A0}">
      <dgm:prSet/>
      <dgm:spPr/>
      <dgm:t>
        <a:bodyPr/>
        <a:lstStyle/>
        <a:p>
          <a:endParaRPr lang="en-US"/>
        </a:p>
      </dgm:t>
    </dgm:pt>
    <dgm:pt modelId="{B96CE272-4B41-4C05-8A05-5392C1642188}" type="pres">
      <dgm:prSet presAssocID="{16687055-636D-4A64-AC9F-71DD8BB043C3}" presName="root" presStyleCnt="0">
        <dgm:presLayoutVars>
          <dgm:dir/>
          <dgm:resizeHandles val="exact"/>
        </dgm:presLayoutVars>
      </dgm:prSet>
      <dgm:spPr/>
    </dgm:pt>
    <dgm:pt modelId="{49AC3027-0639-411E-BDA9-2E77A33EA258}" type="pres">
      <dgm:prSet presAssocID="{16200115-0D31-4D23-A520-4DEF4F4A8AFE}" presName="compNode" presStyleCnt="0"/>
      <dgm:spPr/>
    </dgm:pt>
    <dgm:pt modelId="{5751C05E-66A4-4E36-8173-5C2BE791954D}" type="pres">
      <dgm:prSet presAssocID="{16200115-0D31-4D23-A520-4DEF4F4A8AFE}" presName="bgRect" presStyleLbl="bgShp" presStyleIdx="0" presStyleCnt="4"/>
      <dgm:spPr/>
    </dgm:pt>
    <dgm:pt modelId="{224D02A8-97D3-4361-B183-883F12C63CC3}" type="pres">
      <dgm:prSet presAssocID="{16200115-0D31-4D23-A520-4DEF4F4A8A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1663662-B5C8-447E-B743-6372723E8486}" type="pres">
      <dgm:prSet presAssocID="{16200115-0D31-4D23-A520-4DEF4F4A8AFE}" presName="spaceRect" presStyleCnt="0"/>
      <dgm:spPr/>
    </dgm:pt>
    <dgm:pt modelId="{6056C457-42D4-4DB4-B2DE-0D6E90464670}" type="pres">
      <dgm:prSet presAssocID="{16200115-0D31-4D23-A520-4DEF4F4A8AFE}" presName="parTx" presStyleLbl="revTx" presStyleIdx="0" presStyleCnt="4">
        <dgm:presLayoutVars>
          <dgm:chMax val="0"/>
          <dgm:chPref val="0"/>
        </dgm:presLayoutVars>
      </dgm:prSet>
      <dgm:spPr/>
    </dgm:pt>
    <dgm:pt modelId="{0A9D51A7-C99D-4A43-B0E3-78E9442465E2}" type="pres">
      <dgm:prSet presAssocID="{2B5824B8-45A9-42A0-9C35-6B7B29CDC44D}" presName="sibTrans" presStyleCnt="0"/>
      <dgm:spPr/>
    </dgm:pt>
    <dgm:pt modelId="{B5B88077-4299-47FB-8DDC-0E0716EEF182}" type="pres">
      <dgm:prSet presAssocID="{87350AC9-543C-4566-A00E-05D698BDCE4F}" presName="compNode" presStyleCnt="0"/>
      <dgm:spPr/>
    </dgm:pt>
    <dgm:pt modelId="{F8FA3063-373F-4FC0-9513-FACA182FDE21}" type="pres">
      <dgm:prSet presAssocID="{87350AC9-543C-4566-A00E-05D698BDCE4F}" presName="bgRect" presStyleLbl="bgShp" presStyleIdx="1" presStyleCnt="4"/>
      <dgm:spPr/>
    </dgm:pt>
    <dgm:pt modelId="{9C50F6AC-3409-43E7-AC5F-615365C7DFEF}" type="pres">
      <dgm:prSet presAssocID="{87350AC9-543C-4566-A00E-05D698BDCE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CEC741F6-D666-489F-9557-F62CA0652F17}" type="pres">
      <dgm:prSet presAssocID="{87350AC9-543C-4566-A00E-05D698BDCE4F}" presName="spaceRect" presStyleCnt="0"/>
      <dgm:spPr/>
    </dgm:pt>
    <dgm:pt modelId="{80810672-B58B-44E8-B385-341AE18CF798}" type="pres">
      <dgm:prSet presAssocID="{87350AC9-543C-4566-A00E-05D698BDCE4F}" presName="parTx" presStyleLbl="revTx" presStyleIdx="1" presStyleCnt="4">
        <dgm:presLayoutVars>
          <dgm:chMax val="0"/>
          <dgm:chPref val="0"/>
        </dgm:presLayoutVars>
      </dgm:prSet>
      <dgm:spPr/>
    </dgm:pt>
    <dgm:pt modelId="{1D0FF100-1EAF-4184-8865-9D4117779445}" type="pres">
      <dgm:prSet presAssocID="{2B7404AF-4B12-4143-AB49-991BFD86DCEB}" presName="sibTrans" presStyleCnt="0"/>
      <dgm:spPr/>
    </dgm:pt>
    <dgm:pt modelId="{B798682E-5480-4930-8D63-9FF40C3118C6}" type="pres">
      <dgm:prSet presAssocID="{3F01CC22-E0FB-49F8-ACDC-682D20812D97}" presName="compNode" presStyleCnt="0"/>
      <dgm:spPr/>
    </dgm:pt>
    <dgm:pt modelId="{4B2F98C0-955F-4920-8A3D-478AA1BF41BF}" type="pres">
      <dgm:prSet presAssocID="{3F01CC22-E0FB-49F8-ACDC-682D20812D97}" presName="bgRect" presStyleLbl="bgShp" presStyleIdx="2" presStyleCnt="4"/>
      <dgm:spPr/>
    </dgm:pt>
    <dgm:pt modelId="{50C6DC30-027C-4D08-9CF1-21CB1403A04B}" type="pres">
      <dgm:prSet presAssocID="{3F01CC22-E0FB-49F8-ACDC-682D20812D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B47CA7D-6A59-429F-91EB-7F002DAC708A}" type="pres">
      <dgm:prSet presAssocID="{3F01CC22-E0FB-49F8-ACDC-682D20812D97}" presName="spaceRect" presStyleCnt="0"/>
      <dgm:spPr/>
    </dgm:pt>
    <dgm:pt modelId="{2D0165BC-9032-4D68-A5F2-1D0CE2969106}" type="pres">
      <dgm:prSet presAssocID="{3F01CC22-E0FB-49F8-ACDC-682D20812D97}" presName="parTx" presStyleLbl="revTx" presStyleIdx="2" presStyleCnt="4">
        <dgm:presLayoutVars>
          <dgm:chMax val="0"/>
          <dgm:chPref val="0"/>
        </dgm:presLayoutVars>
      </dgm:prSet>
      <dgm:spPr/>
    </dgm:pt>
    <dgm:pt modelId="{0A184E8B-31DB-4AFD-861C-16FDA455F8E9}" type="pres">
      <dgm:prSet presAssocID="{B3656570-8962-40DB-ABC4-16458B2E0AFD}" presName="sibTrans" presStyleCnt="0"/>
      <dgm:spPr/>
    </dgm:pt>
    <dgm:pt modelId="{AD30011A-BA54-4838-AEE5-5CEFB1DDE56E}" type="pres">
      <dgm:prSet presAssocID="{1F874168-F4B9-4395-A879-AAE0023B0520}" presName="compNode" presStyleCnt="0"/>
      <dgm:spPr/>
    </dgm:pt>
    <dgm:pt modelId="{578455D5-9A89-40DC-9B4E-50B8FB97475C}" type="pres">
      <dgm:prSet presAssocID="{1F874168-F4B9-4395-A879-AAE0023B0520}" presName="bgRect" presStyleLbl="bgShp" presStyleIdx="3" presStyleCnt="4"/>
      <dgm:spPr/>
    </dgm:pt>
    <dgm:pt modelId="{7140E090-A0C0-444E-A8FD-4D0679A4A7A9}" type="pres">
      <dgm:prSet presAssocID="{1F874168-F4B9-4395-A879-AAE0023B052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23BD1E5A-F46B-4B19-831A-AA3F9B137AAE}" type="pres">
      <dgm:prSet presAssocID="{1F874168-F4B9-4395-A879-AAE0023B0520}" presName="spaceRect" presStyleCnt="0"/>
      <dgm:spPr/>
    </dgm:pt>
    <dgm:pt modelId="{5709F802-0BD4-4C8C-8259-3856AA83A0AF}" type="pres">
      <dgm:prSet presAssocID="{1F874168-F4B9-4395-A879-AAE0023B052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3951C23-936C-4CCC-A186-A3939789C19F}" type="presOf" srcId="{3F01CC22-E0FB-49F8-ACDC-682D20812D97}" destId="{2D0165BC-9032-4D68-A5F2-1D0CE2969106}" srcOrd="0" destOrd="0" presId="urn:microsoft.com/office/officeart/2018/2/layout/IconVerticalSolidList"/>
    <dgm:cxn modelId="{3260B123-9E9E-4A26-B64F-6E6E5DCB9416}" type="presOf" srcId="{16687055-636D-4A64-AC9F-71DD8BB043C3}" destId="{B96CE272-4B41-4C05-8A05-5392C1642188}" srcOrd="0" destOrd="0" presId="urn:microsoft.com/office/officeart/2018/2/layout/IconVerticalSolidList"/>
    <dgm:cxn modelId="{804CD641-C785-40D7-ACA8-F46DE74241CC}" type="presOf" srcId="{87350AC9-543C-4566-A00E-05D698BDCE4F}" destId="{80810672-B58B-44E8-B385-341AE18CF798}" srcOrd="0" destOrd="0" presId="urn:microsoft.com/office/officeart/2018/2/layout/IconVerticalSolidList"/>
    <dgm:cxn modelId="{BDA4499C-AEAE-4266-9A69-A1E08CAC82C7}" srcId="{16687055-636D-4A64-AC9F-71DD8BB043C3}" destId="{87350AC9-543C-4566-A00E-05D698BDCE4F}" srcOrd="1" destOrd="0" parTransId="{F0525AA8-85F5-4C43-B926-3D593A0271BD}" sibTransId="{2B7404AF-4B12-4143-AB49-991BFD86DCEB}"/>
    <dgm:cxn modelId="{685C14CB-E2C6-46BF-830E-BE3A9B2D88A0}" srcId="{16687055-636D-4A64-AC9F-71DD8BB043C3}" destId="{1F874168-F4B9-4395-A879-AAE0023B0520}" srcOrd="3" destOrd="0" parTransId="{AFDEDD6F-2F23-4CA4-8CE7-BB8EF16D2DB1}" sibTransId="{A09EC94B-6CDA-4DDD-94D0-EAF0063A68E2}"/>
    <dgm:cxn modelId="{32641BD5-ABF3-4224-B33C-61144A5DE365}" type="presOf" srcId="{1F874168-F4B9-4395-A879-AAE0023B0520}" destId="{5709F802-0BD4-4C8C-8259-3856AA83A0AF}" srcOrd="0" destOrd="0" presId="urn:microsoft.com/office/officeart/2018/2/layout/IconVerticalSolidList"/>
    <dgm:cxn modelId="{AFA8EADE-41C7-4BE3-A34C-5243CA944868}" srcId="{16687055-636D-4A64-AC9F-71DD8BB043C3}" destId="{16200115-0D31-4D23-A520-4DEF4F4A8AFE}" srcOrd="0" destOrd="0" parTransId="{6E8731F4-6634-420E-87E6-FA5364D30F34}" sibTransId="{2B5824B8-45A9-42A0-9C35-6B7B29CDC44D}"/>
    <dgm:cxn modelId="{1B35DCED-3618-4722-9263-EEE7FFBFB4FA}" type="presOf" srcId="{16200115-0D31-4D23-A520-4DEF4F4A8AFE}" destId="{6056C457-42D4-4DB4-B2DE-0D6E90464670}" srcOrd="0" destOrd="0" presId="urn:microsoft.com/office/officeart/2018/2/layout/IconVerticalSolidList"/>
    <dgm:cxn modelId="{BBDAF4FE-D388-4313-9A63-BD90450FA9F1}" srcId="{16687055-636D-4A64-AC9F-71DD8BB043C3}" destId="{3F01CC22-E0FB-49F8-ACDC-682D20812D97}" srcOrd="2" destOrd="0" parTransId="{D9D1BBFC-9D8D-42B5-8E31-91CAA4805940}" sibTransId="{B3656570-8962-40DB-ABC4-16458B2E0AFD}"/>
    <dgm:cxn modelId="{C6A8AB9E-D052-436A-9C32-E7AAFF6AFBC0}" type="presParOf" srcId="{B96CE272-4B41-4C05-8A05-5392C1642188}" destId="{49AC3027-0639-411E-BDA9-2E77A33EA258}" srcOrd="0" destOrd="0" presId="urn:microsoft.com/office/officeart/2018/2/layout/IconVerticalSolidList"/>
    <dgm:cxn modelId="{98B6AECD-7001-4B5D-A909-BF174CBEC904}" type="presParOf" srcId="{49AC3027-0639-411E-BDA9-2E77A33EA258}" destId="{5751C05E-66A4-4E36-8173-5C2BE791954D}" srcOrd="0" destOrd="0" presId="urn:microsoft.com/office/officeart/2018/2/layout/IconVerticalSolidList"/>
    <dgm:cxn modelId="{4491321F-2B33-4B4E-AE63-D42F403DC0C1}" type="presParOf" srcId="{49AC3027-0639-411E-BDA9-2E77A33EA258}" destId="{224D02A8-97D3-4361-B183-883F12C63CC3}" srcOrd="1" destOrd="0" presId="urn:microsoft.com/office/officeart/2018/2/layout/IconVerticalSolidList"/>
    <dgm:cxn modelId="{ED47993C-2E28-4F2E-9445-5AD08A321FA7}" type="presParOf" srcId="{49AC3027-0639-411E-BDA9-2E77A33EA258}" destId="{81663662-B5C8-447E-B743-6372723E8486}" srcOrd="2" destOrd="0" presId="urn:microsoft.com/office/officeart/2018/2/layout/IconVerticalSolidList"/>
    <dgm:cxn modelId="{23888C3A-092B-4E77-9728-9E7436112977}" type="presParOf" srcId="{49AC3027-0639-411E-BDA9-2E77A33EA258}" destId="{6056C457-42D4-4DB4-B2DE-0D6E90464670}" srcOrd="3" destOrd="0" presId="urn:microsoft.com/office/officeart/2018/2/layout/IconVerticalSolidList"/>
    <dgm:cxn modelId="{870BF502-44E0-4D73-AF19-A6E8FE49FD56}" type="presParOf" srcId="{B96CE272-4B41-4C05-8A05-5392C1642188}" destId="{0A9D51A7-C99D-4A43-B0E3-78E9442465E2}" srcOrd="1" destOrd="0" presId="urn:microsoft.com/office/officeart/2018/2/layout/IconVerticalSolidList"/>
    <dgm:cxn modelId="{61962836-9610-4E34-9333-CCB0AC4B1B57}" type="presParOf" srcId="{B96CE272-4B41-4C05-8A05-5392C1642188}" destId="{B5B88077-4299-47FB-8DDC-0E0716EEF182}" srcOrd="2" destOrd="0" presId="urn:microsoft.com/office/officeart/2018/2/layout/IconVerticalSolidList"/>
    <dgm:cxn modelId="{DF1CDCA2-9835-43B4-A40D-2F6FBC5DEC78}" type="presParOf" srcId="{B5B88077-4299-47FB-8DDC-0E0716EEF182}" destId="{F8FA3063-373F-4FC0-9513-FACA182FDE21}" srcOrd="0" destOrd="0" presId="urn:microsoft.com/office/officeart/2018/2/layout/IconVerticalSolidList"/>
    <dgm:cxn modelId="{38D953BF-717B-4857-B635-2FD737E76FA5}" type="presParOf" srcId="{B5B88077-4299-47FB-8DDC-0E0716EEF182}" destId="{9C50F6AC-3409-43E7-AC5F-615365C7DFEF}" srcOrd="1" destOrd="0" presId="urn:microsoft.com/office/officeart/2018/2/layout/IconVerticalSolidList"/>
    <dgm:cxn modelId="{4310790F-064B-4246-9A36-0AA96FF8F5C9}" type="presParOf" srcId="{B5B88077-4299-47FB-8DDC-0E0716EEF182}" destId="{CEC741F6-D666-489F-9557-F62CA0652F17}" srcOrd="2" destOrd="0" presId="urn:microsoft.com/office/officeart/2018/2/layout/IconVerticalSolidList"/>
    <dgm:cxn modelId="{6010FFDD-486C-436F-849B-45E7A407D29A}" type="presParOf" srcId="{B5B88077-4299-47FB-8DDC-0E0716EEF182}" destId="{80810672-B58B-44E8-B385-341AE18CF798}" srcOrd="3" destOrd="0" presId="urn:microsoft.com/office/officeart/2018/2/layout/IconVerticalSolidList"/>
    <dgm:cxn modelId="{3418A992-A48C-4ECE-BB91-E28EF1C2DF28}" type="presParOf" srcId="{B96CE272-4B41-4C05-8A05-5392C1642188}" destId="{1D0FF100-1EAF-4184-8865-9D4117779445}" srcOrd="3" destOrd="0" presId="urn:microsoft.com/office/officeart/2018/2/layout/IconVerticalSolidList"/>
    <dgm:cxn modelId="{F070B722-3D1A-4852-9259-1C288E7D6AB3}" type="presParOf" srcId="{B96CE272-4B41-4C05-8A05-5392C1642188}" destId="{B798682E-5480-4930-8D63-9FF40C3118C6}" srcOrd="4" destOrd="0" presId="urn:microsoft.com/office/officeart/2018/2/layout/IconVerticalSolidList"/>
    <dgm:cxn modelId="{E3456406-F04B-44C3-86D6-5F920C5F6226}" type="presParOf" srcId="{B798682E-5480-4930-8D63-9FF40C3118C6}" destId="{4B2F98C0-955F-4920-8A3D-478AA1BF41BF}" srcOrd="0" destOrd="0" presId="urn:microsoft.com/office/officeart/2018/2/layout/IconVerticalSolidList"/>
    <dgm:cxn modelId="{50B1ACB2-AA03-46F3-9037-98E74D5B0C06}" type="presParOf" srcId="{B798682E-5480-4930-8D63-9FF40C3118C6}" destId="{50C6DC30-027C-4D08-9CF1-21CB1403A04B}" srcOrd="1" destOrd="0" presId="urn:microsoft.com/office/officeart/2018/2/layout/IconVerticalSolidList"/>
    <dgm:cxn modelId="{07B8D466-20A3-44E7-B9CD-0FB6BF93777F}" type="presParOf" srcId="{B798682E-5480-4930-8D63-9FF40C3118C6}" destId="{BB47CA7D-6A59-429F-91EB-7F002DAC708A}" srcOrd="2" destOrd="0" presId="urn:microsoft.com/office/officeart/2018/2/layout/IconVerticalSolidList"/>
    <dgm:cxn modelId="{99C7F181-D558-4573-90E9-079896AD3EAC}" type="presParOf" srcId="{B798682E-5480-4930-8D63-9FF40C3118C6}" destId="{2D0165BC-9032-4D68-A5F2-1D0CE2969106}" srcOrd="3" destOrd="0" presId="urn:microsoft.com/office/officeart/2018/2/layout/IconVerticalSolidList"/>
    <dgm:cxn modelId="{705C9771-BAEA-4526-A588-EED10E3BA4C2}" type="presParOf" srcId="{B96CE272-4B41-4C05-8A05-5392C1642188}" destId="{0A184E8B-31DB-4AFD-861C-16FDA455F8E9}" srcOrd="5" destOrd="0" presId="urn:microsoft.com/office/officeart/2018/2/layout/IconVerticalSolidList"/>
    <dgm:cxn modelId="{17A486B8-6F8A-407B-B382-28D7CC8CC7E0}" type="presParOf" srcId="{B96CE272-4B41-4C05-8A05-5392C1642188}" destId="{AD30011A-BA54-4838-AEE5-5CEFB1DDE56E}" srcOrd="6" destOrd="0" presId="urn:microsoft.com/office/officeart/2018/2/layout/IconVerticalSolidList"/>
    <dgm:cxn modelId="{B6198B60-4B10-4DA6-8744-B67EAA736BCD}" type="presParOf" srcId="{AD30011A-BA54-4838-AEE5-5CEFB1DDE56E}" destId="{578455D5-9A89-40DC-9B4E-50B8FB97475C}" srcOrd="0" destOrd="0" presId="urn:microsoft.com/office/officeart/2018/2/layout/IconVerticalSolidList"/>
    <dgm:cxn modelId="{FABBC8A7-9B46-4254-9F11-A86181801F1C}" type="presParOf" srcId="{AD30011A-BA54-4838-AEE5-5CEFB1DDE56E}" destId="{7140E090-A0C0-444E-A8FD-4D0679A4A7A9}" srcOrd="1" destOrd="0" presId="urn:microsoft.com/office/officeart/2018/2/layout/IconVerticalSolidList"/>
    <dgm:cxn modelId="{C486B5E7-78FE-40D6-B86A-2B85AF63CF12}" type="presParOf" srcId="{AD30011A-BA54-4838-AEE5-5CEFB1DDE56E}" destId="{23BD1E5A-F46B-4B19-831A-AA3F9B137AAE}" srcOrd="2" destOrd="0" presId="urn:microsoft.com/office/officeart/2018/2/layout/IconVerticalSolidList"/>
    <dgm:cxn modelId="{C32A9D79-5BBC-46AB-B475-82BD733EF8BE}" type="presParOf" srcId="{AD30011A-BA54-4838-AEE5-5CEFB1DDE56E}" destId="{5709F802-0BD4-4C8C-8259-3856AA83A0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D676F7-2BC0-49A4-AB84-FDF454D95CB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B4BAA59-7DCF-4DE3-BB86-960B0469F12D}">
      <dgm:prSet/>
      <dgm:spPr/>
      <dgm:t>
        <a:bodyPr/>
        <a:lstStyle/>
        <a:p>
          <a:r>
            <a:rPr lang="en-US"/>
            <a:t>Script `data_governance_dashboard.py` launches dashboard</a:t>
          </a:r>
        </a:p>
      </dgm:t>
    </dgm:pt>
    <dgm:pt modelId="{A1835EB7-DAA6-437A-BFD9-1E89BC8AF4CC}" type="parTrans" cxnId="{B2E57073-1518-4618-AEF1-47CFBCAC3B12}">
      <dgm:prSet/>
      <dgm:spPr/>
      <dgm:t>
        <a:bodyPr/>
        <a:lstStyle/>
        <a:p>
          <a:endParaRPr lang="en-US"/>
        </a:p>
      </dgm:t>
    </dgm:pt>
    <dgm:pt modelId="{E833F79A-121E-41CF-87BE-C71F1C46D7FC}" type="sibTrans" cxnId="{B2E57073-1518-4618-AEF1-47CFBCAC3B12}">
      <dgm:prSet/>
      <dgm:spPr/>
      <dgm:t>
        <a:bodyPr/>
        <a:lstStyle/>
        <a:p>
          <a:endParaRPr lang="en-US"/>
        </a:p>
      </dgm:t>
    </dgm:pt>
    <dgm:pt modelId="{2490A72A-B19A-41BD-A1BC-884B99A3D043}">
      <dgm:prSet/>
      <dgm:spPr/>
      <dgm:t>
        <a:bodyPr/>
        <a:lstStyle/>
        <a:p>
          <a:r>
            <a:rPr lang="en-US"/>
            <a:t>Auto-generated CSVs and visuals via Jupyter &amp; Python</a:t>
          </a:r>
        </a:p>
      </dgm:t>
    </dgm:pt>
    <dgm:pt modelId="{2186AA7D-5D37-46D4-BF8E-FA54F2D7B08F}" type="parTrans" cxnId="{98009B2E-1013-44BA-A2C6-0F4826631982}">
      <dgm:prSet/>
      <dgm:spPr/>
      <dgm:t>
        <a:bodyPr/>
        <a:lstStyle/>
        <a:p>
          <a:endParaRPr lang="en-US"/>
        </a:p>
      </dgm:t>
    </dgm:pt>
    <dgm:pt modelId="{B41F92FA-A689-44B1-95C8-D48FDEB87AAE}" type="sibTrans" cxnId="{98009B2E-1013-44BA-A2C6-0F4826631982}">
      <dgm:prSet/>
      <dgm:spPr/>
      <dgm:t>
        <a:bodyPr/>
        <a:lstStyle/>
        <a:p>
          <a:endParaRPr lang="en-US"/>
        </a:p>
      </dgm:t>
    </dgm:pt>
    <dgm:pt modelId="{1C88605F-21B7-4BA6-B0E5-1C7B839F4C4B}">
      <dgm:prSet/>
      <dgm:spPr/>
      <dgm:t>
        <a:bodyPr/>
        <a:lstStyle/>
        <a:p>
          <a:r>
            <a:rPr lang="en-US"/>
            <a:t>Optional `.bat` or `.sh` file to auto-launch the dashboard</a:t>
          </a:r>
        </a:p>
      </dgm:t>
    </dgm:pt>
    <dgm:pt modelId="{249EA8FF-5E64-49AE-96EF-C9A395CEF939}" type="parTrans" cxnId="{5FE54D3A-26B6-438B-85D7-8C2DFDA64D8C}">
      <dgm:prSet/>
      <dgm:spPr/>
      <dgm:t>
        <a:bodyPr/>
        <a:lstStyle/>
        <a:p>
          <a:endParaRPr lang="en-US"/>
        </a:p>
      </dgm:t>
    </dgm:pt>
    <dgm:pt modelId="{70C0AA2D-D50A-45F6-8CB5-8A998F9C2260}" type="sibTrans" cxnId="{5FE54D3A-26B6-438B-85D7-8C2DFDA64D8C}">
      <dgm:prSet/>
      <dgm:spPr/>
      <dgm:t>
        <a:bodyPr/>
        <a:lstStyle/>
        <a:p>
          <a:endParaRPr lang="en-US"/>
        </a:p>
      </dgm:t>
    </dgm:pt>
    <dgm:pt modelId="{29EFD7DE-EF83-432A-8AA7-EB69B4252401}">
      <dgm:prSet/>
      <dgm:spPr/>
      <dgm:t>
        <a:bodyPr/>
        <a:lstStyle/>
        <a:p>
          <a:r>
            <a:rPr lang="en-US"/>
            <a:t>Dashboard viewable on browser: `http://localhost:8050`</a:t>
          </a:r>
        </a:p>
      </dgm:t>
    </dgm:pt>
    <dgm:pt modelId="{06A2C6F5-DB0D-45D5-8DF5-9A6CA0FC7024}" type="parTrans" cxnId="{B495591A-E63D-4436-B294-18FFB11C78D3}">
      <dgm:prSet/>
      <dgm:spPr/>
      <dgm:t>
        <a:bodyPr/>
        <a:lstStyle/>
        <a:p>
          <a:endParaRPr lang="en-US"/>
        </a:p>
      </dgm:t>
    </dgm:pt>
    <dgm:pt modelId="{BD6A74B4-1743-4660-B414-6F363E9025D6}" type="sibTrans" cxnId="{B495591A-E63D-4436-B294-18FFB11C78D3}">
      <dgm:prSet/>
      <dgm:spPr/>
      <dgm:t>
        <a:bodyPr/>
        <a:lstStyle/>
        <a:p>
          <a:endParaRPr lang="en-US"/>
        </a:p>
      </dgm:t>
    </dgm:pt>
    <dgm:pt modelId="{7E390953-376B-43F4-853B-356BFC78288C}" type="pres">
      <dgm:prSet presAssocID="{D1D676F7-2BC0-49A4-AB84-FDF454D95CB1}" presName="linear" presStyleCnt="0">
        <dgm:presLayoutVars>
          <dgm:animLvl val="lvl"/>
          <dgm:resizeHandles val="exact"/>
        </dgm:presLayoutVars>
      </dgm:prSet>
      <dgm:spPr/>
    </dgm:pt>
    <dgm:pt modelId="{25B0F1FC-DAC0-4FB1-BA9E-6052A8A35619}" type="pres">
      <dgm:prSet presAssocID="{AB4BAA59-7DCF-4DE3-BB86-960B0469F12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B992906-BF70-458D-83F0-082C40938AA5}" type="pres">
      <dgm:prSet presAssocID="{E833F79A-121E-41CF-87BE-C71F1C46D7FC}" presName="spacer" presStyleCnt="0"/>
      <dgm:spPr/>
    </dgm:pt>
    <dgm:pt modelId="{4267B736-647C-4E2A-B1EB-B7C038EB4A91}" type="pres">
      <dgm:prSet presAssocID="{2490A72A-B19A-41BD-A1BC-884B99A3D04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2D6DB03-4787-4E24-86CA-AFF5A3A69F24}" type="pres">
      <dgm:prSet presAssocID="{B41F92FA-A689-44B1-95C8-D48FDEB87AAE}" presName="spacer" presStyleCnt="0"/>
      <dgm:spPr/>
    </dgm:pt>
    <dgm:pt modelId="{116694E4-4951-463B-AF5D-13008684C7C5}" type="pres">
      <dgm:prSet presAssocID="{1C88605F-21B7-4BA6-B0E5-1C7B839F4C4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9030739-5F2A-4CFC-97F6-FC2E8A496662}" type="pres">
      <dgm:prSet presAssocID="{70C0AA2D-D50A-45F6-8CB5-8A998F9C2260}" presName="spacer" presStyleCnt="0"/>
      <dgm:spPr/>
    </dgm:pt>
    <dgm:pt modelId="{5F195123-92CF-4271-AE63-7F15921E868D}" type="pres">
      <dgm:prSet presAssocID="{29EFD7DE-EF83-432A-8AA7-EB69B425240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495591A-E63D-4436-B294-18FFB11C78D3}" srcId="{D1D676F7-2BC0-49A4-AB84-FDF454D95CB1}" destId="{29EFD7DE-EF83-432A-8AA7-EB69B4252401}" srcOrd="3" destOrd="0" parTransId="{06A2C6F5-DB0D-45D5-8DF5-9A6CA0FC7024}" sibTransId="{BD6A74B4-1743-4660-B414-6F363E9025D6}"/>
    <dgm:cxn modelId="{98009B2E-1013-44BA-A2C6-0F4826631982}" srcId="{D1D676F7-2BC0-49A4-AB84-FDF454D95CB1}" destId="{2490A72A-B19A-41BD-A1BC-884B99A3D043}" srcOrd="1" destOrd="0" parTransId="{2186AA7D-5D37-46D4-BF8E-FA54F2D7B08F}" sibTransId="{B41F92FA-A689-44B1-95C8-D48FDEB87AAE}"/>
    <dgm:cxn modelId="{5FE54D3A-26B6-438B-85D7-8C2DFDA64D8C}" srcId="{D1D676F7-2BC0-49A4-AB84-FDF454D95CB1}" destId="{1C88605F-21B7-4BA6-B0E5-1C7B839F4C4B}" srcOrd="2" destOrd="0" parTransId="{249EA8FF-5E64-49AE-96EF-C9A395CEF939}" sibTransId="{70C0AA2D-D50A-45F6-8CB5-8A998F9C2260}"/>
    <dgm:cxn modelId="{B2E57073-1518-4618-AEF1-47CFBCAC3B12}" srcId="{D1D676F7-2BC0-49A4-AB84-FDF454D95CB1}" destId="{AB4BAA59-7DCF-4DE3-BB86-960B0469F12D}" srcOrd="0" destOrd="0" parTransId="{A1835EB7-DAA6-437A-BFD9-1E89BC8AF4CC}" sibTransId="{E833F79A-121E-41CF-87BE-C71F1C46D7FC}"/>
    <dgm:cxn modelId="{3DA98476-02C5-4EAD-AE53-18EBC915E6FA}" type="presOf" srcId="{AB4BAA59-7DCF-4DE3-BB86-960B0469F12D}" destId="{25B0F1FC-DAC0-4FB1-BA9E-6052A8A35619}" srcOrd="0" destOrd="0" presId="urn:microsoft.com/office/officeart/2005/8/layout/vList2"/>
    <dgm:cxn modelId="{43942C81-6BA2-4F9C-AFCC-E337E1B44AFF}" type="presOf" srcId="{2490A72A-B19A-41BD-A1BC-884B99A3D043}" destId="{4267B736-647C-4E2A-B1EB-B7C038EB4A91}" srcOrd="0" destOrd="0" presId="urn:microsoft.com/office/officeart/2005/8/layout/vList2"/>
    <dgm:cxn modelId="{CEFD8F96-7640-44D8-8856-B596303EA076}" type="presOf" srcId="{1C88605F-21B7-4BA6-B0E5-1C7B839F4C4B}" destId="{116694E4-4951-463B-AF5D-13008684C7C5}" srcOrd="0" destOrd="0" presId="urn:microsoft.com/office/officeart/2005/8/layout/vList2"/>
    <dgm:cxn modelId="{AAE478BB-250A-48BB-ACD9-428A2D2F1074}" type="presOf" srcId="{D1D676F7-2BC0-49A4-AB84-FDF454D95CB1}" destId="{7E390953-376B-43F4-853B-356BFC78288C}" srcOrd="0" destOrd="0" presId="urn:microsoft.com/office/officeart/2005/8/layout/vList2"/>
    <dgm:cxn modelId="{1E82D7D5-360A-4207-8BBE-1FBAA5536B50}" type="presOf" srcId="{29EFD7DE-EF83-432A-8AA7-EB69B4252401}" destId="{5F195123-92CF-4271-AE63-7F15921E868D}" srcOrd="0" destOrd="0" presId="urn:microsoft.com/office/officeart/2005/8/layout/vList2"/>
    <dgm:cxn modelId="{62DEACC9-44FB-4D49-9CB3-158E63B9EE40}" type="presParOf" srcId="{7E390953-376B-43F4-853B-356BFC78288C}" destId="{25B0F1FC-DAC0-4FB1-BA9E-6052A8A35619}" srcOrd="0" destOrd="0" presId="urn:microsoft.com/office/officeart/2005/8/layout/vList2"/>
    <dgm:cxn modelId="{B082C0E4-E7A1-4A56-BC65-A68C1BB98D3D}" type="presParOf" srcId="{7E390953-376B-43F4-853B-356BFC78288C}" destId="{9B992906-BF70-458D-83F0-082C40938AA5}" srcOrd="1" destOrd="0" presId="urn:microsoft.com/office/officeart/2005/8/layout/vList2"/>
    <dgm:cxn modelId="{8D07FB3B-2DD6-4D48-B50B-95FF72BD9C79}" type="presParOf" srcId="{7E390953-376B-43F4-853B-356BFC78288C}" destId="{4267B736-647C-4E2A-B1EB-B7C038EB4A91}" srcOrd="2" destOrd="0" presId="urn:microsoft.com/office/officeart/2005/8/layout/vList2"/>
    <dgm:cxn modelId="{D5AF4BF0-EE83-4ADC-B974-693E1DDE5C5D}" type="presParOf" srcId="{7E390953-376B-43F4-853B-356BFC78288C}" destId="{22D6DB03-4787-4E24-86CA-AFF5A3A69F24}" srcOrd="3" destOrd="0" presId="urn:microsoft.com/office/officeart/2005/8/layout/vList2"/>
    <dgm:cxn modelId="{372D74FC-8DD1-4F02-8B8E-BE139553C625}" type="presParOf" srcId="{7E390953-376B-43F4-853B-356BFC78288C}" destId="{116694E4-4951-463B-AF5D-13008684C7C5}" srcOrd="4" destOrd="0" presId="urn:microsoft.com/office/officeart/2005/8/layout/vList2"/>
    <dgm:cxn modelId="{C2538787-C967-4ABA-A96F-8921E9291820}" type="presParOf" srcId="{7E390953-376B-43F4-853B-356BFC78288C}" destId="{B9030739-5F2A-4CFC-97F6-FC2E8A496662}" srcOrd="5" destOrd="0" presId="urn:microsoft.com/office/officeart/2005/8/layout/vList2"/>
    <dgm:cxn modelId="{A4C7B602-7EAB-458A-B5A1-D53D56A2439B}" type="presParOf" srcId="{7E390953-376B-43F4-853B-356BFC78288C}" destId="{5F195123-92CF-4271-AE63-7F15921E868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0BFBC0-F512-4E49-BE41-C8649554A54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628B25-4754-47CD-80EE-94DE6300C075}">
      <dgm:prSet/>
      <dgm:spPr/>
      <dgm:t>
        <a:bodyPr/>
        <a:lstStyle/>
        <a:p>
          <a:r>
            <a:rPr lang="en-US"/>
            <a:t>Built real-world data governance logic into code</a:t>
          </a:r>
        </a:p>
      </dgm:t>
    </dgm:pt>
    <dgm:pt modelId="{C21E782A-2236-4B89-A07B-B1175E1C085C}" type="parTrans" cxnId="{74400E97-1A62-4BE9-B8D5-109555A6DF4C}">
      <dgm:prSet/>
      <dgm:spPr/>
      <dgm:t>
        <a:bodyPr/>
        <a:lstStyle/>
        <a:p>
          <a:endParaRPr lang="en-US"/>
        </a:p>
      </dgm:t>
    </dgm:pt>
    <dgm:pt modelId="{D649E537-5A7C-4F63-8D7D-DE616F38C035}" type="sibTrans" cxnId="{74400E97-1A62-4BE9-B8D5-109555A6DF4C}">
      <dgm:prSet/>
      <dgm:spPr/>
      <dgm:t>
        <a:bodyPr/>
        <a:lstStyle/>
        <a:p>
          <a:endParaRPr lang="en-US"/>
        </a:p>
      </dgm:t>
    </dgm:pt>
    <dgm:pt modelId="{CAFD09CB-151B-435F-AA6C-665AC9A755C0}">
      <dgm:prSet/>
      <dgm:spPr/>
      <dgm:t>
        <a:bodyPr/>
        <a:lstStyle/>
        <a:p>
          <a:r>
            <a:rPr lang="en-US"/>
            <a:t>Created complete data lineage from tagging to violation detection</a:t>
          </a:r>
        </a:p>
      </dgm:t>
    </dgm:pt>
    <dgm:pt modelId="{3B7F01FC-0F6F-4539-9AAE-9ECC31AC694A}" type="parTrans" cxnId="{08D17AE9-F1AF-411A-AC71-032D9AB6F792}">
      <dgm:prSet/>
      <dgm:spPr/>
      <dgm:t>
        <a:bodyPr/>
        <a:lstStyle/>
        <a:p>
          <a:endParaRPr lang="en-US"/>
        </a:p>
      </dgm:t>
    </dgm:pt>
    <dgm:pt modelId="{C8D64BC9-631F-44B6-A406-B95B5A5D9DA7}" type="sibTrans" cxnId="{08D17AE9-F1AF-411A-AC71-032D9AB6F792}">
      <dgm:prSet/>
      <dgm:spPr/>
      <dgm:t>
        <a:bodyPr/>
        <a:lstStyle/>
        <a:p>
          <a:endParaRPr lang="en-US"/>
        </a:p>
      </dgm:t>
    </dgm:pt>
    <dgm:pt modelId="{580D0BB3-0FBC-40A3-A7C9-749ABD213A06}">
      <dgm:prSet/>
      <dgm:spPr/>
      <dgm:t>
        <a:bodyPr/>
        <a:lstStyle/>
        <a:p>
          <a:r>
            <a:rPr lang="en-US"/>
            <a:t>Delivered automated, interactive dashboard for compliance review</a:t>
          </a:r>
        </a:p>
      </dgm:t>
    </dgm:pt>
    <dgm:pt modelId="{4A166750-4030-4730-9374-602B0DB72C5E}" type="parTrans" cxnId="{D7F56AC8-7AF4-4AF6-9391-112D059AE164}">
      <dgm:prSet/>
      <dgm:spPr/>
      <dgm:t>
        <a:bodyPr/>
        <a:lstStyle/>
        <a:p>
          <a:endParaRPr lang="en-US"/>
        </a:p>
      </dgm:t>
    </dgm:pt>
    <dgm:pt modelId="{B623DB27-E009-4BB2-94B5-B613E3801649}" type="sibTrans" cxnId="{D7F56AC8-7AF4-4AF6-9391-112D059AE164}">
      <dgm:prSet/>
      <dgm:spPr/>
      <dgm:t>
        <a:bodyPr/>
        <a:lstStyle/>
        <a:p>
          <a:endParaRPr lang="en-US"/>
        </a:p>
      </dgm:t>
    </dgm:pt>
    <dgm:pt modelId="{16ACFEC8-CCF8-4532-9651-E9B0E8873A97}">
      <dgm:prSet/>
      <dgm:spPr/>
      <dgm:t>
        <a:bodyPr/>
        <a:lstStyle/>
        <a:p>
          <a:r>
            <a:rPr lang="en-US"/>
            <a:t>Gained hands-on skills with Dash, Pandas, Plotly, and automation</a:t>
          </a:r>
        </a:p>
      </dgm:t>
    </dgm:pt>
    <dgm:pt modelId="{3D368BFC-FF72-4115-B5C7-77D989A8083F}" type="parTrans" cxnId="{156AC762-24C0-473E-8FE0-F9B864C28790}">
      <dgm:prSet/>
      <dgm:spPr/>
      <dgm:t>
        <a:bodyPr/>
        <a:lstStyle/>
        <a:p>
          <a:endParaRPr lang="en-US"/>
        </a:p>
      </dgm:t>
    </dgm:pt>
    <dgm:pt modelId="{A8091B98-9BEC-4122-A87C-44656B289D17}" type="sibTrans" cxnId="{156AC762-24C0-473E-8FE0-F9B864C28790}">
      <dgm:prSet/>
      <dgm:spPr/>
      <dgm:t>
        <a:bodyPr/>
        <a:lstStyle/>
        <a:p>
          <a:endParaRPr lang="en-US"/>
        </a:p>
      </dgm:t>
    </dgm:pt>
    <dgm:pt modelId="{D5B833B6-EAB1-4FEB-8081-E0D1CE86A176}" type="pres">
      <dgm:prSet presAssocID="{420BFBC0-F512-4E49-BE41-C8649554A546}" presName="vert0" presStyleCnt="0">
        <dgm:presLayoutVars>
          <dgm:dir/>
          <dgm:animOne val="branch"/>
          <dgm:animLvl val="lvl"/>
        </dgm:presLayoutVars>
      </dgm:prSet>
      <dgm:spPr/>
    </dgm:pt>
    <dgm:pt modelId="{DCBD6888-F91C-46BA-ABFC-010B9D26BAF9}" type="pres">
      <dgm:prSet presAssocID="{70628B25-4754-47CD-80EE-94DE6300C075}" presName="thickLine" presStyleLbl="alignNode1" presStyleIdx="0" presStyleCnt="4"/>
      <dgm:spPr/>
    </dgm:pt>
    <dgm:pt modelId="{D9A8763C-D1A7-4019-A8D0-9D93AEE3C56E}" type="pres">
      <dgm:prSet presAssocID="{70628B25-4754-47CD-80EE-94DE6300C075}" presName="horz1" presStyleCnt="0"/>
      <dgm:spPr/>
    </dgm:pt>
    <dgm:pt modelId="{E2F2312E-1D15-4E77-B288-D68F4600C996}" type="pres">
      <dgm:prSet presAssocID="{70628B25-4754-47CD-80EE-94DE6300C075}" presName="tx1" presStyleLbl="revTx" presStyleIdx="0" presStyleCnt="4"/>
      <dgm:spPr/>
    </dgm:pt>
    <dgm:pt modelId="{2250D8E5-6BCD-40D7-82F6-20D90E9B13BF}" type="pres">
      <dgm:prSet presAssocID="{70628B25-4754-47CD-80EE-94DE6300C075}" presName="vert1" presStyleCnt="0"/>
      <dgm:spPr/>
    </dgm:pt>
    <dgm:pt modelId="{3FC4AA24-48E6-4C26-981D-C6AFC45FC266}" type="pres">
      <dgm:prSet presAssocID="{CAFD09CB-151B-435F-AA6C-665AC9A755C0}" presName="thickLine" presStyleLbl="alignNode1" presStyleIdx="1" presStyleCnt="4"/>
      <dgm:spPr/>
    </dgm:pt>
    <dgm:pt modelId="{00C7B4D7-CE68-4F5F-B556-579A4943A818}" type="pres">
      <dgm:prSet presAssocID="{CAFD09CB-151B-435F-AA6C-665AC9A755C0}" presName="horz1" presStyleCnt="0"/>
      <dgm:spPr/>
    </dgm:pt>
    <dgm:pt modelId="{58773716-0037-44FD-B384-2FC17F38CEC1}" type="pres">
      <dgm:prSet presAssocID="{CAFD09CB-151B-435F-AA6C-665AC9A755C0}" presName="tx1" presStyleLbl="revTx" presStyleIdx="1" presStyleCnt="4"/>
      <dgm:spPr/>
    </dgm:pt>
    <dgm:pt modelId="{CA772ED5-C77B-44F1-8565-E2E98EF3C128}" type="pres">
      <dgm:prSet presAssocID="{CAFD09CB-151B-435F-AA6C-665AC9A755C0}" presName="vert1" presStyleCnt="0"/>
      <dgm:spPr/>
    </dgm:pt>
    <dgm:pt modelId="{BB021204-EF6E-4327-B6A9-2B75DF24E89C}" type="pres">
      <dgm:prSet presAssocID="{580D0BB3-0FBC-40A3-A7C9-749ABD213A06}" presName="thickLine" presStyleLbl="alignNode1" presStyleIdx="2" presStyleCnt="4"/>
      <dgm:spPr/>
    </dgm:pt>
    <dgm:pt modelId="{20A7367A-8774-4BD9-9AB6-274F766AC1F6}" type="pres">
      <dgm:prSet presAssocID="{580D0BB3-0FBC-40A3-A7C9-749ABD213A06}" presName="horz1" presStyleCnt="0"/>
      <dgm:spPr/>
    </dgm:pt>
    <dgm:pt modelId="{A4C9575E-8149-475E-8AF0-99E0846C35F0}" type="pres">
      <dgm:prSet presAssocID="{580D0BB3-0FBC-40A3-A7C9-749ABD213A06}" presName="tx1" presStyleLbl="revTx" presStyleIdx="2" presStyleCnt="4"/>
      <dgm:spPr/>
    </dgm:pt>
    <dgm:pt modelId="{1AAFAA16-F801-4717-AAEA-11E4EDEADE7E}" type="pres">
      <dgm:prSet presAssocID="{580D0BB3-0FBC-40A3-A7C9-749ABD213A06}" presName="vert1" presStyleCnt="0"/>
      <dgm:spPr/>
    </dgm:pt>
    <dgm:pt modelId="{056C3056-3B1C-4778-8099-62F037AD54CE}" type="pres">
      <dgm:prSet presAssocID="{16ACFEC8-CCF8-4532-9651-E9B0E8873A97}" presName="thickLine" presStyleLbl="alignNode1" presStyleIdx="3" presStyleCnt="4"/>
      <dgm:spPr/>
    </dgm:pt>
    <dgm:pt modelId="{46759A77-2AB8-433A-B9AE-5C5915DEF919}" type="pres">
      <dgm:prSet presAssocID="{16ACFEC8-CCF8-4532-9651-E9B0E8873A97}" presName="horz1" presStyleCnt="0"/>
      <dgm:spPr/>
    </dgm:pt>
    <dgm:pt modelId="{02DD1C2B-08E4-4532-BB4B-B358CFF1D544}" type="pres">
      <dgm:prSet presAssocID="{16ACFEC8-CCF8-4532-9651-E9B0E8873A97}" presName="tx1" presStyleLbl="revTx" presStyleIdx="3" presStyleCnt="4"/>
      <dgm:spPr/>
    </dgm:pt>
    <dgm:pt modelId="{D1809238-AEC9-4712-B9EF-9B73312B108C}" type="pres">
      <dgm:prSet presAssocID="{16ACFEC8-CCF8-4532-9651-E9B0E8873A97}" presName="vert1" presStyleCnt="0"/>
      <dgm:spPr/>
    </dgm:pt>
  </dgm:ptLst>
  <dgm:cxnLst>
    <dgm:cxn modelId="{C4EC1526-A5BF-4019-8F7E-78E7BE07CB6F}" type="presOf" srcId="{16ACFEC8-CCF8-4532-9651-E9B0E8873A97}" destId="{02DD1C2B-08E4-4532-BB4B-B358CFF1D544}" srcOrd="0" destOrd="0" presId="urn:microsoft.com/office/officeart/2008/layout/LinedList"/>
    <dgm:cxn modelId="{ECEFFF40-371D-4783-9C4B-8FE4C7AC59CE}" type="presOf" srcId="{70628B25-4754-47CD-80EE-94DE6300C075}" destId="{E2F2312E-1D15-4E77-B288-D68F4600C996}" srcOrd="0" destOrd="0" presId="urn:microsoft.com/office/officeart/2008/layout/LinedList"/>
    <dgm:cxn modelId="{B2AE1741-6BF7-4E2C-9EBC-95D5E0E619B4}" type="presOf" srcId="{580D0BB3-0FBC-40A3-A7C9-749ABD213A06}" destId="{A4C9575E-8149-475E-8AF0-99E0846C35F0}" srcOrd="0" destOrd="0" presId="urn:microsoft.com/office/officeart/2008/layout/LinedList"/>
    <dgm:cxn modelId="{156AC762-24C0-473E-8FE0-F9B864C28790}" srcId="{420BFBC0-F512-4E49-BE41-C8649554A546}" destId="{16ACFEC8-CCF8-4532-9651-E9B0E8873A97}" srcOrd="3" destOrd="0" parTransId="{3D368BFC-FF72-4115-B5C7-77D989A8083F}" sibTransId="{A8091B98-9BEC-4122-A87C-44656B289D17}"/>
    <dgm:cxn modelId="{EAC47C56-8BAF-472D-B6A1-42FD271E702B}" type="presOf" srcId="{CAFD09CB-151B-435F-AA6C-665AC9A755C0}" destId="{58773716-0037-44FD-B384-2FC17F38CEC1}" srcOrd="0" destOrd="0" presId="urn:microsoft.com/office/officeart/2008/layout/LinedList"/>
    <dgm:cxn modelId="{74400E97-1A62-4BE9-B8D5-109555A6DF4C}" srcId="{420BFBC0-F512-4E49-BE41-C8649554A546}" destId="{70628B25-4754-47CD-80EE-94DE6300C075}" srcOrd="0" destOrd="0" parTransId="{C21E782A-2236-4B89-A07B-B1175E1C085C}" sibTransId="{D649E537-5A7C-4F63-8D7D-DE616F38C035}"/>
    <dgm:cxn modelId="{92705EC3-0E60-4603-9CA5-FE9CC48BDAB5}" type="presOf" srcId="{420BFBC0-F512-4E49-BE41-C8649554A546}" destId="{D5B833B6-EAB1-4FEB-8081-E0D1CE86A176}" srcOrd="0" destOrd="0" presId="urn:microsoft.com/office/officeart/2008/layout/LinedList"/>
    <dgm:cxn modelId="{D7F56AC8-7AF4-4AF6-9391-112D059AE164}" srcId="{420BFBC0-F512-4E49-BE41-C8649554A546}" destId="{580D0BB3-0FBC-40A3-A7C9-749ABD213A06}" srcOrd="2" destOrd="0" parTransId="{4A166750-4030-4730-9374-602B0DB72C5E}" sibTransId="{B623DB27-E009-4BB2-94B5-B613E3801649}"/>
    <dgm:cxn modelId="{08D17AE9-F1AF-411A-AC71-032D9AB6F792}" srcId="{420BFBC0-F512-4E49-BE41-C8649554A546}" destId="{CAFD09CB-151B-435F-AA6C-665AC9A755C0}" srcOrd="1" destOrd="0" parTransId="{3B7F01FC-0F6F-4539-9AAE-9ECC31AC694A}" sibTransId="{C8D64BC9-631F-44B6-A406-B95B5A5D9DA7}"/>
    <dgm:cxn modelId="{E4472E6C-CB27-49C4-B161-7740717998FF}" type="presParOf" srcId="{D5B833B6-EAB1-4FEB-8081-E0D1CE86A176}" destId="{DCBD6888-F91C-46BA-ABFC-010B9D26BAF9}" srcOrd="0" destOrd="0" presId="urn:microsoft.com/office/officeart/2008/layout/LinedList"/>
    <dgm:cxn modelId="{A7D12061-F9A8-44CA-8A0C-A935BA377CB9}" type="presParOf" srcId="{D5B833B6-EAB1-4FEB-8081-E0D1CE86A176}" destId="{D9A8763C-D1A7-4019-A8D0-9D93AEE3C56E}" srcOrd="1" destOrd="0" presId="urn:microsoft.com/office/officeart/2008/layout/LinedList"/>
    <dgm:cxn modelId="{8BCAB547-A2E0-423A-9E05-E1F19219EF13}" type="presParOf" srcId="{D9A8763C-D1A7-4019-A8D0-9D93AEE3C56E}" destId="{E2F2312E-1D15-4E77-B288-D68F4600C996}" srcOrd="0" destOrd="0" presId="urn:microsoft.com/office/officeart/2008/layout/LinedList"/>
    <dgm:cxn modelId="{5CD90757-EC1B-4E23-A4E6-F106511220DF}" type="presParOf" srcId="{D9A8763C-D1A7-4019-A8D0-9D93AEE3C56E}" destId="{2250D8E5-6BCD-40D7-82F6-20D90E9B13BF}" srcOrd="1" destOrd="0" presId="urn:microsoft.com/office/officeart/2008/layout/LinedList"/>
    <dgm:cxn modelId="{DEE54206-09D1-43F5-A4CD-E8C9EC6B8407}" type="presParOf" srcId="{D5B833B6-EAB1-4FEB-8081-E0D1CE86A176}" destId="{3FC4AA24-48E6-4C26-981D-C6AFC45FC266}" srcOrd="2" destOrd="0" presId="urn:microsoft.com/office/officeart/2008/layout/LinedList"/>
    <dgm:cxn modelId="{18D5EE25-1FD7-44D8-BC08-8C0AF41E090D}" type="presParOf" srcId="{D5B833B6-EAB1-4FEB-8081-E0D1CE86A176}" destId="{00C7B4D7-CE68-4F5F-B556-579A4943A818}" srcOrd="3" destOrd="0" presId="urn:microsoft.com/office/officeart/2008/layout/LinedList"/>
    <dgm:cxn modelId="{E97BADE2-4D15-4B68-8C5A-97C8C7B60D6C}" type="presParOf" srcId="{00C7B4D7-CE68-4F5F-B556-579A4943A818}" destId="{58773716-0037-44FD-B384-2FC17F38CEC1}" srcOrd="0" destOrd="0" presId="urn:microsoft.com/office/officeart/2008/layout/LinedList"/>
    <dgm:cxn modelId="{AEBE7893-8DA1-4007-9707-D7FFD4DF6EDB}" type="presParOf" srcId="{00C7B4D7-CE68-4F5F-B556-579A4943A818}" destId="{CA772ED5-C77B-44F1-8565-E2E98EF3C128}" srcOrd="1" destOrd="0" presId="urn:microsoft.com/office/officeart/2008/layout/LinedList"/>
    <dgm:cxn modelId="{E2DEB990-48BF-4B2A-A540-D0F25D5DB8DA}" type="presParOf" srcId="{D5B833B6-EAB1-4FEB-8081-E0D1CE86A176}" destId="{BB021204-EF6E-4327-B6A9-2B75DF24E89C}" srcOrd="4" destOrd="0" presId="urn:microsoft.com/office/officeart/2008/layout/LinedList"/>
    <dgm:cxn modelId="{07F84C20-DD03-44CE-A89D-642C9DE27AB7}" type="presParOf" srcId="{D5B833B6-EAB1-4FEB-8081-E0D1CE86A176}" destId="{20A7367A-8774-4BD9-9AB6-274F766AC1F6}" srcOrd="5" destOrd="0" presId="urn:microsoft.com/office/officeart/2008/layout/LinedList"/>
    <dgm:cxn modelId="{1D51DAB5-725D-4E01-A501-AE08D0CACAE0}" type="presParOf" srcId="{20A7367A-8774-4BD9-9AB6-274F766AC1F6}" destId="{A4C9575E-8149-475E-8AF0-99E0846C35F0}" srcOrd="0" destOrd="0" presId="urn:microsoft.com/office/officeart/2008/layout/LinedList"/>
    <dgm:cxn modelId="{58C4498B-A939-4349-85E0-ABED5A0E8D23}" type="presParOf" srcId="{20A7367A-8774-4BD9-9AB6-274F766AC1F6}" destId="{1AAFAA16-F801-4717-AAEA-11E4EDEADE7E}" srcOrd="1" destOrd="0" presId="urn:microsoft.com/office/officeart/2008/layout/LinedList"/>
    <dgm:cxn modelId="{3A2D342A-8173-45B2-8F25-E2D841077DB6}" type="presParOf" srcId="{D5B833B6-EAB1-4FEB-8081-E0D1CE86A176}" destId="{056C3056-3B1C-4778-8099-62F037AD54CE}" srcOrd="6" destOrd="0" presId="urn:microsoft.com/office/officeart/2008/layout/LinedList"/>
    <dgm:cxn modelId="{0C81AAFD-F33C-4CDD-BCD2-9E7945F737BB}" type="presParOf" srcId="{D5B833B6-EAB1-4FEB-8081-E0D1CE86A176}" destId="{46759A77-2AB8-433A-B9AE-5C5915DEF919}" srcOrd="7" destOrd="0" presId="urn:microsoft.com/office/officeart/2008/layout/LinedList"/>
    <dgm:cxn modelId="{505493E3-5D69-4402-8BD4-7B5848AAFF37}" type="presParOf" srcId="{46759A77-2AB8-433A-B9AE-5C5915DEF919}" destId="{02DD1C2B-08E4-4532-BB4B-B358CFF1D544}" srcOrd="0" destOrd="0" presId="urn:microsoft.com/office/officeart/2008/layout/LinedList"/>
    <dgm:cxn modelId="{EA01D2BC-8867-4C3C-8C5E-E1C067879894}" type="presParOf" srcId="{46759A77-2AB8-433A-B9AE-5C5915DEF919}" destId="{D1809238-AEC9-4712-B9EF-9B73312B10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5DF2C-D3D5-494A-A303-A2A3195D98CD}">
      <dsp:nvSpPr>
        <dsp:cNvPr id="0" name=""/>
        <dsp:cNvSpPr/>
      </dsp:nvSpPr>
      <dsp:spPr>
        <a:xfrm>
          <a:off x="0" y="1806"/>
          <a:ext cx="78867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A830F-B218-4107-A96B-9512009A626A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993F8-A1E5-4FA7-8B17-FF660CAB8BE1}">
      <dsp:nvSpPr>
        <dsp:cNvPr id="0" name=""/>
        <dsp:cNvSpPr/>
      </dsp:nvSpPr>
      <dsp:spPr>
        <a:xfrm>
          <a:off x="1057476" y="1806"/>
          <a:ext cx="68292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Simulated a full data governance workflow using Python</a:t>
          </a:r>
        </a:p>
      </dsp:txBody>
      <dsp:txXfrm>
        <a:off x="1057476" y="1806"/>
        <a:ext cx="6829223" cy="915564"/>
      </dsp:txXfrm>
    </dsp:sp>
    <dsp:sp modelId="{DA79CFA4-0464-4EE3-91A2-85A4D8B7C9AC}">
      <dsp:nvSpPr>
        <dsp:cNvPr id="0" name=""/>
        <dsp:cNvSpPr/>
      </dsp:nvSpPr>
      <dsp:spPr>
        <a:xfrm>
          <a:off x="0" y="1146262"/>
          <a:ext cx="78867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46F21-663E-4F44-BABA-05BEC2F4481A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C8C06-9399-4FBA-8CAF-DBFB91AF23F7}">
      <dsp:nvSpPr>
        <dsp:cNvPr id="0" name=""/>
        <dsp:cNvSpPr/>
      </dsp:nvSpPr>
      <dsp:spPr>
        <a:xfrm>
          <a:off x="1057476" y="1146262"/>
          <a:ext cx="68292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Goal: Detect violations, monitor quality, and evaluate cloud readiness</a:t>
          </a:r>
        </a:p>
      </dsp:txBody>
      <dsp:txXfrm>
        <a:off x="1057476" y="1146262"/>
        <a:ext cx="6829223" cy="915564"/>
      </dsp:txXfrm>
    </dsp:sp>
    <dsp:sp modelId="{9C7E325C-CE50-4F3C-8E6C-652EC133946D}">
      <dsp:nvSpPr>
        <dsp:cNvPr id="0" name=""/>
        <dsp:cNvSpPr/>
      </dsp:nvSpPr>
      <dsp:spPr>
        <a:xfrm>
          <a:off x="0" y="2290717"/>
          <a:ext cx="78867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80C4B-60D2-40CF-B3FC-2E773DBBB81C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BB823-38C4-45EF-BBED-BE11EDE64340}">
      <dsp:nvSpPr>
        <dsp:cNvPr id="0" name=""/>
        <dsp:cNvSpPr/>
      </dsp:nvSpPr>
      <dsp:spPr>
        <a:xfrm>
          <a:off x="1057476" y="2290717"/>
          <a:ext cx="68292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Tools: Python, Pandas, Seaborn, Plotly Dash, Jupyter Notebook</a:t>
          </a:r>
        </a:p>
      </dsp:txBody>
      <dsp:txXfrm>
        <a:off x="1057476" y="2290717"/>
        <a:ext cx="6829223" cy="915564"/>
      </dsp:txXfrm>
    </dsp:sp>
    <dsp:sp modelId="{A4105448-1C2A-4DBD-92E8-3A279DEC5A40}">
      <dsp:nvSpPr>
        <dsp:cNvPr id="0" name=""/>
        <dsp:cNvSpPr/>
      </dsp:nvSpPr>
      <dsp:spPr>
        <a:xfrm>
          <a:off x="0" y="3435173"/>
          <a:ext cx="78867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ABD43-D719-497E-BBA5-C078175DC745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24391-9370-457A-87F7-C15318C8C75A}">
      <dsp:nvSpPr>
        <dsp:cNvPr id="0" name=""/>
        <dsp:cNvSpPr/>
      </dsp:nvSpPr>
      <dsp:spPr>
        <a:xfrm>
          <a:off x="1057476" y="3435173"/>
          <a:ext cx="68292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Automated dashboard created to visualize key governance metrics</a:t>
          </a:r>
        </a:p>
      </dsp:txBody>
      <dsp:txXfrm>
        <a:off x="1057476" y="3435173"/>
        <a:ext cx="6829223" cy="915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2178E-E017-47E3-B104-5BCCBFAC5009}">
      <dsp:nvSpPr>
        <dsp:cNvPr id="0" name=""/>
        <dsp:cNvSpPr/>
      </dsp:nvSpPr>
      <dsp:spPr>
        <a:xfrm>
          <a:off x="0" y="853060"/>
          <a:ext cx="5051582" cy="914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tagged_catalog.csv – Metadata classification (PII, Financial, etc.)</a:t>
          </a:r>
        </a:p>
      </dsp:txBody>
      <dsp:txXfrm>
        <a:off x="44664" y="897724"/>
        <a:ext cx="4962254" cy="825612"/>
      </dsp:txXfrm>
    </dsp:sp>
    <dsp:sp modelId="{C981BB8E-0041-4589-BDB9-20632BA85121}">
      <dsp:nvSpPr>
        <dsp:cNvPr id="0" name=""/>
        <dsp:cNvSpPr/>
      </dsp:nvSpPr>
      <dsp:spPr>
        <a:xfrm>
          <a:off x="0" y="1834240"/>
          <a:ext cx="5051582" cy="91494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data_quality_report.csv – Nulls, duplicates, invalid values</a:t>
          </a:r>
        </a:p>
      </dsp:txBody>
      <dsp:txXfrm>
        <a:off x="44664" y="1878904"/>
        <a:ext cx="4962254" cy="825612"/>
      </dsp:txXfrm>
    </dsp:sp>
    <dsp:sp modelId="{09D0E209-28B9-46BC-88DD-6C60B798E0AF}">
      <dsp:nvSpPr>
        <dsp:cNvPr id="0" name=""/>
        <dsp:cNvSpPr/>
      </dsp:nvSpPr>
      <dsp:spPr>
        <a:xfrm>
          <a:off x="0" y="2815421"/>
          <a:ext cx="5051582" cy="91494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3. cloud_migration_report.csv – Migration readiness &amp; encryption flags</a:t>
          </a:r>
        </a:p>
      </dsp:txBody>
      <dsp:txXfrm>
        <a:off x="44664" y="2860085"/>
        <a:ext cx="4962254" cy="825612"/>
      </dsp:txXfrm>
    </dsp:sp>
    <dsp:sp modelId="{C1627C23-D051-4931-B622-5ADC480EDCCE}">
      <dsp:nvSpPr>
        <dsp:cNvPr id="0" name=""/>
        <dsp:cNvSpPr/>
      </dsp:nvSpPr>
      <dsp:spPr>
        <a:xfrm>
          <a:off x="0" y="3796601"/>
          <a:ext cx="5051582" cy="9149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4. pipeda_violations.csv – Employee access logs and policy breaches</a:t>
          </a:r>
        </a:p>
      </dsp:txBody>
      <dsp:txXfrm>
        <a:off x="44664" y="3841265"/>
        <a:ext cx="4962254" cy="825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4F1F7-D982-46F2-B233-88FC1A50BA31}">
      <dsp:nvSpPr>
        <dsp:cNvPr id="0" name=""/>
        <dsp:cNvSpPr/>
      </dsp:nvSpPr>
      <dsp:spPr>
        <a:xfrm>
          <a:off x="0" y="0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552D8-42CD-44E2-8267-43513B1DB611}">
      <dsp:nvSpPr>
        <dsp:cNvPr id="0" name=""/>
        <dsp:cNvSpPr/>
      </dsp:nvSpPr>
      <dsp:spPr>
        <a:xfrm>
          <a:off x="0" y="0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Data Cataloging &amp; Classification </a:t>
          </a:r>
          <a:r>
            <a:rPr lang="en-US" sz="2700" kern="1200" dirty="0"/>
            <a:t>(PII, Financial, General)</a:t>
          </a:r>
        </a:p>
      </dsp:txBody>
      <dsp:txXfrm>
        <a:off x="0" y="0"/>
        <a:ext cx="4718785" cy="1382683"/>
      </dsp:txXfrm>
    </dsp:sp>
    <dsp:sp modelId="{82CB05F2-E259-41F9-8659-397CA664E5BE}">
      <dsp:nvSpPr>
        <dsp:cNvPr id="0" name=""/>
        <dsp:cNvSpPr/>
      </dsp:nvSpPr>
      <dsp:spPr>
        <a:xfrm>
          <a:off x="0" y="1382683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30FAE-5376-4C5A-A318-C3AAC6FE0215}">
      <dsp:nvSpPr>
        <dsp:cNvPr id="0" name=""/>
        <dsp:cNvSpPr/>
      </dsp:nvSpPr>
      <dsp:spPr>
        <a:xfrm>
          <a:off x="0" y="1382683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PIPEDA Compliance Audit </a:t>
          </a:r>
          <a:r>
            <a:rPr lang="en-US" sz="2700" kern="1200" dirty="0"/>
            <a:t>(flag unauthorized access by interns/analysts)</a:t>
          </a:r>
        </a:p>
      </dsp:txBody>
      <dsp:txXfrm>
        <a:off x="0" y="1382683"/>
        <a:ext cx="4718785" cy="1382683"/>
      </dsp:txXfrm>
    </dsp:sp>
    <dsp:sp modelId="{01EEC859-81AF-462A-9BE7-08F4A02F28B4}">
      <dsp:nvSpPr>
        <dsp:cNvPr id="0" name=""/>
        <dsp:cNvSpPr/>
      </dsp:nvSpPr>
      <dsp:spPr>
        <a:xfrm>
          <a:off x="0" y="2765367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EAF21-C70C-447E-AFF0-7029FA797F03}">
      <dsp:nvSpPr>
        <dsp:cNvPr id="0" name=""/>
        <dsp:cNvSpPr/>
      </dsp:nvSpPr>
      <dsp:spPr>
        <a:xfrm>
          <a:off x="0" y="2765367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Data Quality Checks </a:t>
          </a:r>
          <a:r>
            <a:rPr lang="en-US" sz="2700" kern="1200" dirty="0"/>
            <a:t>(nulls, duplicates, invalid values)</a:t>
          </a:r>
        </a:p>
      </dsp:txBody>
      <dsp:txXfrm>
        <a:off x="0" y="2765367"/>
        <a:ext cx="4718785" cy="1382683"/>
      </dsp:txXfrm>
    </dsp:sp>
    <dsp:sp modelId="{5792C9E0-EB0B-4E6B-A181-EF1EAC123087}">
      <dsp:nvSpPr>
        <dsp:cNvPr id="0" name=""/>
        <dsp:cNvSpPr/>
      </dsp:nvSpPr>
      <dsp:spPr>
        <a:xfrm>
          <a:off x="0" y="4148051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184B1-99A4-4711-A2B1-6BA701925000}">
      <dsp:nvSpPr>
        <dsp:cNvPr id="0" name=""/>
        <dsp:cNvSpPr/>
      </dsp:nvSpPr>
      <dsp:spPr>
        <a:xfrm>
          <a:off x="0" y="4148051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Cloud Migration Simulation </a:t>
          </a:r>
          <a:r>
            <a:rPr lang="en-US" sz="2700" kern="1200" dirty="0"/>
            <a:t>(encryption &amp; eligibility check)</a:t>
          </a:r>
        </a:p>
      </dsp:txBody>
      <dsp:txXfrm>
        <a:off x="0" y="4148051"/>
        <a:ext cx="4718785" cy="1382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1C05E-66A4-4E36-8173-5C2BE791954D}">
      <dsp:nvSpPr>
        <dsp:cNvPr id="0" name=""/>
        <dsp:cNvSpPr/>
      </dsp:nvSpPr>
      <dsp:spPr>
        <a:xfrm>
          <a:off x="0" y="2215"/>
          <a:ext cx="4988440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D02A8-97D3-4361-B183-883F12C63CC3}">
      <dsp:nvSpPr>
        <dsp:cNvPr id="0" name=""/>
        <dsp:cNvSpPr/>
      </dsp:nvSpPr>
      <dsp:spPr>
        <a:xfrm>
          <a:off x="339712" y="254894"/>
          <a:ext cx="617659" cy="617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6C457-42D4-4DB4-B2DE-0D6E90464670}">
      <dsp:nvSpPr>
        <dsp:cNvPr id="0" name=""/>
        <dsp:cNvSpPr/>
      </dsp:nvSpPr>
      <dsp:spPr>
        <a:xfrm>
          <a:off x="1297085" y="2215"/>
          <a:ext cx="3691354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Visualized data classification, quality issues, cloud readiness</a:t>
          </a:r>
        </a:p>
      </dsp:txBody>
      <dsp:txXfrm>
        <a:off x="1297085" y="2215"/>
        <a:ext cx="3691354" cy="1123017"/>
      </dsp:txXfrm>
    </dsp:sp>
    <dsp:sp modelId="{F8FA3063-373F-4FC0-9513-FACA182FDE21}">
      <dsp:nvSpPr>
        <dsp:cNvPr id="0" name=""/>
        <dsp:cNvSpPr/>
      </dsp:nvSpPr>
      <dsp:spPr>
        <a:xfrm>
          <a:off x="0" y="1405987"/>
          <a:ext cx="4988440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0F6AC-3409-43E7-AC5F-615365C7DFEF}">
      <dsp:nvSpPr>
        <dsp:cNvPr id="0" name=""/>
        <dsp:cNvSpPr/>
      </dsp:nvSpPr>
      <dsp:spPr>
        <a:xfrm>
          <a:off x="339712" y="1658666"/>
          <a:ext cx="617659" cy="617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10672-B58B-44E8-B385-341AE18CF798}">
      <dsp:nvSpPr>
        <dsp:cNvPr id="0" name=""/>
        <dsp:cNvSpPr/>
      </dsp:nvSpPr>
      <dsp:spPr>
        <a:xfrm>
          <a:off x="1297085" y="1405987"/>
          <a:ext cx="3691354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PIPEDA violations table with roles, datasets, and flags</a:t>
          </a:r>
        </a:p>
      </dsp:txBody>
      <dsp:txXfrm>
        <a:off x="1297085" y="1405987"/>
        <a:ext cx="3691354" cy="1123017"/>
      </dsp:txXfrm>
    </dsp:sp>
    <dsp:sp modelId="{4B2F98C0-955F-4920-8A3D-478AA1BF41BF}">
      <dsp:nvSpPr>
        <dsp:cNvPr id="0" name=""/>
        <dsp:cNvSpPr/>
      </dsp:nvSpPr>
      <dsp:spPr>
        <a:xfrm>
          <a:off x="0" y="2809759"/>
          <a:ext cx="4988440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6DC30-027C-4D08-9CF1-21CB1403A04B}">
      <dsp:nvSpPr>
        <dsp:cNvPr id="0" name=""/>
        <dsp:cNvSpPr/>
      </dsp:nvSpPr>
      <dsp:spPr>
        <a:xfrm>
          <a:off x="339712" y="3062438"/>
          <a:ext cx="617659" cy="617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165BC-9032-4D68-A5F2-1D0CE2969106}">
      <dsp:nvSpPr>
        <dsp:cNvPr id="0" name=""/>
        <dsp:cNvSpPr/>
      </dsp:nvSpPr>
      <dsp:spPr>
        <a:xfrm>
          <a:off x="1297085" y="2809759"/>
          <a:ext cx="3691354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Fully interactive dashboard built in Dash (Python)</a:t>
          </a:r>
        </a:p>
      </dsp:txBody>
      <dsp:txXfrm>
        <a:off x="1297085" y="2809759"/>
        <a:ext cx="3691354" cy="1123017"/>
      </dsp:txXfrm>
    </dsp:sp>
    <dsp:sp modelId="{578455D5-9A89-40DC-9B4E-50B8FB97475C}">
      <dsp:nvSpPr>
        <dsp:cNvPr id="0" name=""/>
        <dsp:cNvSpPr/>
      </dsp:nvSpPr>
      <dsp:spPr>
        <a:xfrm>
          <a:off x="0" y="4213530"/>
          <a:ext cx="4988440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0E090-A0C0-444E-A8FD-4D0679A4A7A9}">
      <dsp:nvSpPr>
        <dsp:cNvPr id="0" name=""/>
        <dsp:cNvSpPr/>
      </dsp:nvSpPr>
      <dsp:spPr>
        <a:xfrm>
          <a:off x="339712" y="4466209"/>
          <a:ext cx="617659" cy="617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9F802-0BD4-4C8C-8259-3856AA83A0AF}">
      <dsp:nvSpPr>
        <dsp:cNvPr id="0" name=""/>
        <dsp:cNvSpPr/>
      </dsp:nvSpPr>
      <dsp:spPr>
        <a:xfrm>
          <a:off x="1297085" y="4213530"/>
          <a:ext cx="3691354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Auto-refresh and scalable to new data drops</a:t>
          </a:r>
        </a:p>
      </dsp:txBody>
      <dsp:txXfrm>
        <a:off x="1297085" y="4213530"/>
        <a:ext cx="3691354" cy="11230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0F1FC-DAC0-4FB1-BA9E-6052A8A35619}">
      <dsp:nvSpPr>
        <dsp:cNvPr id="0" name=""/>
        <dsp:cNvSpPr/>
      </dsp:nvSpPr>
      <dsp:spPr>
        <a:xfrm>
          <a:off x="0" y="40481"/>
          <a:ext cx="4988440" cy="12647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Script `data_governance_dashboard.py` launches dashboard</a:t>
          </a:r>
        </a:p>
      </dsp:txBody>
      <dsp:txXfrm>
        <a:off x="61741" y="102222"/>
        <a:ext cx="4864958" cy="1141288"/>
      </dsp:txXfrm>
    </dsp:sp>
    <dsp:sp modelId="{4267B736-647C-4E2A-B1EB-B7C038EB4A91}">
      <dsp:nvSpPr>
        <dsp:cNvPr id="0" name=""/>
        <dsp:cNvSpPr/>
      </dsp:nvSpPr>
      <dsp:spPr>
        <a:xfrm>
          <a:off x="0" y="1371492"/>
          <a:ext cx="4988440" cy="126477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Auto-generated CSVs and visuals via Jupyter &amp; Python</a:t>
          </a:r>
        </a:p>
      </dsp:txBody>
      <dsp:txXfrm>
        <a:off x="61741" y="1433233"/>
        <a:ext cx="4864958" cy="1141288"/>
      </dsp:txXfrm>
    </dsp:sp>
    <dsp:sp modelId="{116694E4-4951-463B-AF5D-13008684C7C5}">
      <dsp:nvSpPr>
        <dsp:cNvPr id="0" name=""/>
        <dsp:cNvSpPr/>
      </dsp:nvSpPr>
      <dsp:spPr>
        <a:xfrm>
          <a:off x="0" y="2702502"/>
          <a:ext cx="4988440" cy="126477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Optional `.bat` or `.sh` file to auto-launch the dashboard</a:t>
          </a:r>
        </a:p>
      </dsp:txBody>
      <dsp:txXfrm>
        <a:off x="61741" y="2764243"/>
        <a:ext cx="4864958" cy="1141288"/>
      </dsp:txXfrm>
    </dsp:sp>
    <dsp:sp modelId="{5F195123-92CF-4271-AE63-7F15921E868D}">
      <dsp:nvSpPr>
        <dsp:cNvPr id="0" name=""/>
        <dsp:cNvSpPr/>
      </dsp:nvSpPr>
      <dsp:spPr>
        <a:xfrm>
          <a:off x="0" y="4033512"/>
          <a:ext cx="4988440" cy="126477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Dashboard viewable on browser: `http://localhost:8050`</a:t>
          </a:r>
        </a:p>
      </dsp:txBody>
      <dsp:txXfrm>
        <a:off x="61741" y="4095253"/>
        <a:ext cx="4864958" cy="11412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D6888-F91C-46BA-ABFC-010B9D26BAF9}">
      <dsp:nvSpPr>
        <dsp:cNvPr id="0" name=""/>
        <dsp:cNvSpPr/>
      </dsp:nvSpPr>
      <dsp:spPr>
        <a:xfrm>
          <a:off x="0" y="0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2312E-1D15-4E77-B288-D68F4600C996}">
      <dsp:nvSpPr>
        <dsp:cNvPr id="0" name=""/>
        <dsp:cNvSpPr/>
      </dsp:nvSpPr>
      <dsp:spPr>
        <a:xfrm>
          <a:off x="0" y="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Built real-world data governance logic into code</a:t>
          </a:r>
        </a:p>
      </dsp:txBody>
      <dsp:txXfrm>
        <a:off x="0" y="0"/>
        <a:ext cx="5175384" cy="1384035"/>
      </dsp:txXfrm>
    </dsp:sp>
    <dsp:sp modelId="{3FC4AA24-48E6-4C26-981D-C6AFC45FC266}">
      <dsp:nvSpPr>
        <dsp:cNvPr id="0" name=""/>
        <dsp:cNvSpPr/>
      </dsp:nvSpPr>
      <dsp:spPr>
        <a:xfrm>
          <a:off x="0" y="1384035"/>
          <a:ext cx="5175384" cy="0"/>
        </a:xfrm>
        <a:prstGeom prst="lin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73716-0037-44FD-B384-2FC17F38CEC1}">
      <dsp:nvSpPr>
        <dsp:cNvPr id="0" name=""/>
        <dsp:cNvSpPr/>
      </dsp:nvSpPr>
      <dsp:spPr>
        <a:xfrm>
          <a:off x="0" y="138403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Created complete data lineage from tagging to violation detection</a:t>
          </a:r>
        </a:p>
      </dsp:txBody>
      <dsp:txXfrm>
        <a:off x="0" y="1384035"/>
        <a:ext cx="5175384" cy="1384035"/>
      </dsp:txXfrm>
    </dsp:sp>
    <dsp:sp modelId="{BB021204-EF6E-4327-B6A9-2B75DF24E89C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9575E-8149-475E-8AF0-99E0846C35F0}">
      <dsp:nvSpPr>
        <dsp:cNvPr id="0" name=""/>
        <dsp:cNvSpPr/>
      </dsp:nvSpPr>
      <dsp:spPr>
        <a:xfrm>
          <a:off x="0" y="276807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Delivered automated, interactive dashboard for compliance review</a:t>
          </a:r>
        </a:p>
      </dsp:txBody>
      <dsp:txXfrm>
        <a:off x="0" y="2768070"/>
        <a:ext cx="5175384" cy="1384035"/>
      </dsp:txXfrm>
    </dsp:sp>
    <dsp:sp modelId="{056C3056-3B1C-4778-8099-62F037AD54CE}">
      <dsp:nvSpPr>
        <dsp:cNvPr id="0" name=""/>
        <dsp:cNvSpPr/>
      </dsp:nvSpPr>
      <dsp:spPr>
        <a:xfrm>
          <a:off x="0" y="4152105"/>
          <a:ext cx="5175384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D1C2B-08E4-4532-BB4B-B358CFF1D544}">
      <dsp:nvSpPr>
        <dsp:cNvPr id="0" name=""/>
        <dsp:cNvSpPr/>
      </dsp:nvSpPr>
      <dsp:spPr>
        <a:xfrm>
          <a:off x="0" y="415210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Gained hands-on skills with Dash, Pandas, Plotly, and automation</a:t>
          </a:r>
        </a:p>
      </dsp:txBody>
      <dsp:txXfrm>
        <a:off x="0" y="4152105"/>
        <a:ext cx="5175384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1696472" y="-729002"/>
            <a:ext cx="5649003" cy="7988753"/>
          </a:xfrm>
          <a:custGeom>
            <a:avLst/>
            <a:gdLst>
              <a:gd name="connsiteX0" fmla="*/ 0 w 5649003"/>
              <a:gd name="connsiteY0" fmla="*/ 3994377 h 7988753"/>
              <a:gd name="connsiteX1" fmla="*/ 2824502 w 5649003"/>
              <a:gd name="connsiteY1" fmla="*/ 0 h 7988753"/>
              <a:gd name="connsiteX2" fmla="*/ 5649004 w 5649003"/>
              <a:gd name="connsiteY2" fmla="*/ 3994377 h 7988753"/>
              <a:gd name="connsiteX3" fmla="*/ 2824502 w 5649003"/>
              <a:gd name="connsiteY3" fmla="*/ 7988754 h 7988753"/>
              <a:gd name="connsiteX4" fmla="*/ 0 w 5649003"/>
              <a:gd name="connsiteY4" fmla="*/ 3994377 h 798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7988753" fill="none" extrusionOk="0">
                <a:moveTo>
                  <a:pt x="0" y="3994377"/>
                </a:moveTo>
                <a:cubicBezTo>
                  <a:pt x="186946" y="1724370"/>
                  <a:pt x="1438121" y="-52385"/>
                  <a:pt x="2824502" y="0"/>
                </a:cubicBezTo>
                <a:cubicBezTo>
                  <a:pt x="4573533" y="-25557"/>
                  <a:pt x="5524760" y="1760129"/>
                  <a:pt x="5649004" y="3994377"/>
                </a:cubicBezTo>
                <a:cubicBezTo>
                  <a:pt x="5518761" y="6222535"/>
                  <a:pt x="4285196" y="8231096"/>
                  <a:pt x="2824502" y="7988754"/>
                </a:cubicBezTo>
                <a:cubicBezTo>
                  <a:pt x="1332602" y="8079924"/>
                  <a:pt x="181951" y="6393158"/>
                  <a:pt x="0" y="3994377"/>
                </a:cubicBezTo>
                <a:close/>
              </a:path>
              <a:path w="5649003" h="7988753" stroke="0" extrusionOk="0">
                <a:moveTo>
                  <a:pt x="0" y="3994377"/>
                </a:moveTo>
                <a:cubicBezTo>
                  <a:pt x="-54350" y="1735993"/>
                  <a:pt x="1351726" y="167869"/>
                  <a:pt x="2824502" y="0"/>
                </a:cubicBezTo>
                <a:cubicBezTo>
                  <a:pt x="4343116" y="-29476"/>
                  <a:pt x="5695592" y="2113332"/>
                  <a:pt x="5649004" y="3994377"/>
                </a:cubicBezTo>
                <a:cubicBezTo>
                  <a:pt x="5518596" y="6213441"/>
                  <a:pt x="4081190" y="7959286"/>
                  <a:pt x="2824502" y="7988754"/>
                </a:cubicBezTo>
                <a:cubicBezTo>
                  <a:pt x="1192166" y="7815502"/>
                  <a:pt x="-92001" y="6198372"/>
                  <a:pt x="0" y="3994377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908" y="1911096"/>
            <a:ext cx="6041898" cy="2076651"/>
          </a:xfrm>
        </p:spPr>
        <p:txBody>
          <a:bodyPr anchor="b">
            <a:normAutofit/>
          </a:bodyPr>
          <a:lstStyle/>
          <a:p>
            <a:r>
              <a:rPr lang="en-CA" sz="5700">
                <a:solidFill>
                  <a:srgbClr val="FFFFFF"/>
                </a:solidFill>
              </a:rPr>
              <a:t>Data Governance Simulation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972" y="4353507"/>
            <a:ext cx="5243332" cy="118405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CA" sz="2000" dirty="0">
                <a:solidFill>
                  <a:srgbClr val="FFFFFF"/>
                </a:solidFill>
              </a:rPr>
              <a:t>Automated Python Dashboard + PIPEDA Compliance + Cloud Migration</a:t>
            </a:r>
          </a:p>
          <a:p>
            <a:pPr>
              <a:lnSpc>
                <a:spcPct val="90000"/>
              </a:lnSpc>
            </a:pPr>
            <a:endParaRPr lang="en-CA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CA" sz="2000" dirty="0">
                <a:solidFill>
                  <a:srgbClr val="FFFFFF"/>
                </a:solidFill>
              </a:rPr>
              <a:t>By,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solidFill>
                  <a:srgbClr val="FFFFFF"/>
                </a:solidFill>
              </a:rPr>
              <a:t>Naufiya Rasheed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173498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99400-36FF-D222-CB50-27A3179D2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1999615"/>
            <a:ext cx="6858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18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CA" sz="4500"/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DB8783-AD1C-5506-3AAA-FA8E67728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087810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946" y="859948"/>
            <a:ext cx="2240924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Datasets Used (100+ Records)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4089" y="434266"/>
            <a:ext cx="5413275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52204D44-1C21-C331-ED7C-8B0759FC9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782038"/>
              </p:ext>
            </p:extLst>
          </p:nvPr>
        </p:nvGraphicFramePr>
        <p:xfrm>
          <a:off x="3572933" y="609600"/>
          <a:ext cx="5051582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3467"/>
            <a:ext cx="3472405" cy="5571066"/>
          </a:xfrm>
        </p:spPr>
        <p:txBody>
          <a:bodyPr>
            <a:normAutofit/>
          </a:bodyPr>
          <a:lstStyle/>
          <a:p>
            <a:r>
              <a:rPr lang="en-CA" sz="3100" dirty="0">
                <a:solidFill>
                  <a:srgbClr val="FFFFFF"/>
                </a:solidFill>
              </a:rPr>
              <a:t> </a:t>
            </a:r>
            <a:r>
              <a:rPr lang="en-CA" dirty="0">
                <a:solidFill>
                  <a:srgbClr val="FFFFFF"/>
                </a:solidFill>
              </a:rPr>
              <a:t>Governance Processes Simulated</a:t>
            </a:r>
            <a:endParaRPr lang="en-CA" sz="3100" dirty="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FFADB1F-1BBB-0839-C701-185DDCAC6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75476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" y="734994"/>
            <a:ext cx="3371850" cy="5491162"/>
          </a:xfrm>
        </p:spPr>
        <p:txBody>
          <a:bodyPr>
            <a:normAutofit/>
          </a:bodyPr>
          <a:lstStyle/>
          <a:p>
            <a:r>
              <a:rPr lang="en-US" sz="4100" dirty="0"/>
              <a:t>Power BI-style Dashboard </a:t>
            </a:r>
            <a:r>
              <a:rPr lang="en-US" sz="2800" dirty="0"/>
              <a:t>(Using Dash)</a:t>
            </a:r>
            <a:endParaRPr lang="en-US" sz="41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46D755-9A13-40C1-2453-44C7CBE27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512884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green and red squares&#10;&#10;AI-generated content may be incorrect.">
            <a:extLst>
              <a:ext uri="{FF2B5EF4-FFF2-40B4-BE49-F238E27FC236}">
                <a16:creationId xmlns:a16="http://schemas.microsoft.com/office/drawing/2014/main" id="{EBC9854A-53BB-328D-0BB8-E1E80AC1F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34" y="104171"/>
            <a:ext cx="8895143" cy="3206187"/>
          </a:xfrm>
          <a:prstGeom prst="rect">
            <a:avLst/>
          </a:prstGeom>
        </p:spPr>
      </p:pic>
      <p:pic>
        <p:nvPicPr>
          <p:cNvPr id="9" name="Picture 8" descr="A whit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35409E8B-01D5-7C7C-AFD6-5A85565C5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10359"/>
            <a:ext cx="9144000" cy="344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3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red and blue squares&#10;&#10;AI-generated content may be incorrect.">
            <a:extLst>
              <a:ext uri="{FF2B5EF4-FFF2-40B4-BE49-F238E27FC236}">
                <a16:creationId xmlns:a16="http://schemas.microsoft.com/office/drawing/2014/main" id="{BAC0DA3E-693E-04ED-DA81-AF7FC1898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830" y="245113"/>
            <a:ext cx="8572340" cy="3107473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557213-3AE5-5449-E60E-DDD9CCBC1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71" y="3517008"/>
            <a:ext cx="8275899" cy="29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0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rPr lang="en-CA" sz="3700" dirty="0"/>
              <a:t>Automation: Run Anywhere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20F2D3-0168-55F4-7A59-92C12CAFF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790244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CA" sz="4300" dirty="0"/>
              <a:t>Outcomes &amp; Learning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7015CF8-47C5-FF59-7755-0F6698433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877966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307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Data Governance Simulation Project</vt:lpstr>
      <vt:lpstr>Project Overview</vt:lpstr>
      <vt:lpstr>Datasets Used (100+ Records)</vt:lpstr>
      <vt:lpstr> Governance Processes Simulated</vt:lpstr>
      <vt:lpstr>Power BI-style Dashboard (Using Dash)</vt:lpstr>
      <vt:lpstr>PowerPoint Presentation</vt:lpstr>
      <vt:lpstr>PowerPoint Presentation</vt:lpstr>
      <vt:lpstr>Automation: Run Anywhere</vt:lpstr>
      <vt:lpstr>Outcomes &amp; Learning</vt:lpstr>
      <vt:lpstr>Thankyou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Naufiya P A</dc:creator>
  <cp:keywords/>
  <dc:description>generated using python-pptx</dc:description>
  <cp:lastModifiedBy>Naufiya P A</cp:lastModifiedBy>
  <cp:revision>2</cp:revision>
  <dcterms:created xsi:type="dcterms:W3CDTF">2013-01-27T09:14:16Z</dcterms:created>
  <dcterms:modified xsi:type="dcterms:W3CDTF">2025-07-12T00:03:55Z</dcterms:modified>
  <cp:category/>
</cp:coreProperties>
</file>