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C6A16-0B5D-4335-95C7-30397C48D8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FC3E34-A195-46F8-8D29-066664F24AE9}">
      <dgm:prSet/>
      <dgm:spPr/>
      <dgm:t>
        <a:bodyPr/>
        <a:lstStyle/>
        <a:p>
          <a:r>
            <a:rPr lang="en-US" b="0" i="0" baseline="0"/>
            <a:t>Analyze product reviews</a:t>
          </a:r>
          <a:endParaRPr lang="en-US"/>
        </a:p>
      </dgm:t>
    </dgm:pt>
    <dgm:pt modelId="{E7000986-3D30-4FEC-A3C4-07FCD65F2C9C}" type="parTrans" cxnId="{DF8926B6-C76D-4E10-BEC2-7B7E01330FF1}">
      <dgm:prSet/>
      <dgm:spPr/>
      <dgm:t>
        <a:bodyPr/>
        <a:lstStyle/>
        <a:p>
          <a:endParaRPr lang="en-US"/>
        </a:p>
      </dgm:t>
    </dgm:pt>
    <dgm:pt modelId="{A9D92342-7C59-4F0F-B569-BC3864001B71}" type="sibTrans" cxnId="{DF8926B6-C76D-4E10-BEC2-7B7E01330FF1}">
      <dgm:prSet/>
      <dgm:spPr/>
      <dgm:t>
        <a:bodyPr/>
        <a:lstStyle/>
        <a:p>
          <a:endParaRPr lang="en-US"/>
        </a:p>
      </dgm:t>
    </dgm:pt>
    <dgm:pt modelId="{786B874B-26F1-4FA0-B76B-251754813AEF}">
      <dgm:prSet/>
      <dgm:spPr/>
      <dgm:t>
        <a:bodyPr/>
        <a:lstStyle/>
        <a:p>
          <a:r>
            <a:rPr lang="en-US" b="0" i="0" baseline="0"/>
            <a:t>Classify sentiment: positive or negative</a:t>
          </a:r>
          <a:endParaRPr lang="en-US"/>
        </a:p>
      </dgm:t>
    </dgm:pt>
    <dgm:pt modelId="{FA15332C-7F82-4ABD-949E-36EC0BC3A65D}" type="parTrans" cxnId="{16BEB78D-5F57-4A9E-848E-4B909F794B81}">
      <dgm:prSet/>
      <dgm:spPr/>
      <dgm:t>
        <a:bodyPr/>
        <a:lstStyle/>
        <a:p>
          <a:endParaRPr lang="en-US"/>
        </a:p>
      </dgm:t>
    </dgm:pt>
    <dgm:pt modelId="{D95C31FE-909D-4A66-9059-3A917CD8DDD9}" type="sibTrans" cxnId="{16BEB78D-5F57-4A9E-848E-4B909F794B81}">
      <dgm:prSet/>
      <dgm:spPr/>
      <dgm:t>
        <a:bodyPr/>
        <a:lstStyle/>
        <a:p>
          <a:endParaRPr lang="en-US"/>
        </a:p>
      </dgm:t>
    </dgm:pt>
    <dgm:pt modelId="{190A25A3-6B2C-4092-8A40-CE31EE6C9CB5}">
      <dgm:prSet/>
      <dgm:spPr/>
      <dgm:t>
        <a:bodyPr/>
        <a:lstStyle/>
        <a:p>
          <a:r>
            <a:rPr lang="en-US" b="0" i="0" baseline="0"/>
            <a:t>Gain insights from customer feedback</a:t>
          </a:r>
          <a:endParaRPr lang="en-US"/>
        </a:p>
      </dgm:t>
    </dgm:pt>
    <dgm:pt modelId="{CB87161B-DAA3-42C6-A21B-2EF18C6A29B5}" type="parTrans" cxnId="{A3D82E9E-F5DA-4BE6-BFD9-F15695828F30}">
      <dgm:prSet/>
      <dgm:spPr/>
      <dgm:t>
        <a:bodyPr/>
        <a:lstStyle/>
        <a:p>
          <a:endParaRPr lang="en-US"/>
        </a:p>
      </dgm:t>
    </dgm:pt>
    <dgm:pt modelId="{7B2D7969-05B8-4820-98E7-E8AD45C228FD}" type="sibTrans" cxnId="{A3D82E9E-F5DA-4BE6-BFD9-F15695828F30}">
      <dgm:prSet/>
      <dgm:spPr/>
      <dgm:t>
        <a:bodyPr/>
        <a:lstStyle/>
        <a:p>
          <a:endParaRPr lang="en-US"/>
        </a:p>
      </dgm:t>
    </dgm:pt>
    <dgm:pt modelId="{35F7806D-CFA6-4295-B6B0-186C33AC716A}" type="pres">
      <dgm:prSet presAssocID="{E8AC6A16-0B5D-4335-95C7-30397C48D8A7}" presName="root" presStyleCnt="0">
        <dgm:presLayoutVars>
          <dgm:dir/>
          <dgm:resizeHandles val="exact"/>
        </dgm:presLayoutVars>
      </dgm:prSet>
      <dgm:spPr/>
    </dgm:pt>
    <dgm:pt modelId="{60CF0343-7F65-45E4-B9F8-AD210FA235F0}" type="pres">
      <dgm:prSet presAssocID="{7EFC3E34-A195-46F8-8D29-066664F24AE9}" presName="compNode" presStyleCnt="0"/>
      <dgm:spPr/>
    </dgm:pt>
    <dgm:pt modelId="{5086A6E2-903A-46FC-B541-A525B1A56D92}" type="pres">
      <dgm:prSet presAssocID="{7EFC3E34-A195-46F8-8D29-066664F24AE9}" presName="bgRect" presStyleLbl="bgShp" presStyleIdx="0" presStyleCnt="3"/>
      <dgm:spPr/>
    </dgm:pt>
    <dgm:pt modelId="{C5726A40-5059-42CD-B249-7960330456A1}" type="pres">
      <dgm:prSet presAssocID="{7EFC3E34-A195-46F8-8D29-066664F24A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7E43C1-DB8D-46EB-B06D-E8A152F4C401}" type="pres">
      <dgm:prSet presAssocID="{7EFC3E34-A195-46F8-8D29-066664F24AE9}" presName="spaceRect" presStyleCnt="0"/>
      <dgm:spPr/>
    </dgm:pt>
    <dgm:pt modelId="{01C96C80-AC5D-433E-8EEC-56053C2785C3}" type="pres">
      <dgm:prSet presAssocID="{7EFC3E34-A195-46F8-8D29-066664F24AE9}" presName="parTx" presStyleLbl="revTx" presStyleIdx="0" presStyleCnt="3">
        <dgm:presLayoutVars>
          <dgm:chMax val="0"/>
          <dgm:chPref val="0"/>
        </dgm:presLayoutVars>
      </dgm:prSet>
      <dgm:spPr/>
    </dgm:pt>
    <dgm:pt modelId="{1365B79E-E56A-4425-8201-6A89725A6B15}" type="pres">
      <dgm:prSet presAssocID="{A9D92342-7C59-4F0F-B569-BC3864001B71}" presName="sibTrans" presStyleCnt="0"/>
      <dgm:spPr/>
    </dgm:pt>
    <dgm:pt modelId="{FA49B86E-EF67-452C-9919-482FF17605A8}" type="pres">
      <dgm:prSet presAssocID="{786B874B-26F1-4FA0-B76B-251754813AEF}" presName="compNode" presStyleCnt="0"/>
      <dgm:spPr/>
    </dgm:pt>
    <dgm:pt modelId="{282BD55C-1C31-4A9D-B26C-C0FEF7E3197E}" type="pres">
      <dgm:prSet presAssocID="{786B874B-26F1-4FA0-B76B-251754813AEF}" presName="bgRect" presStyleLbl="bgShp" presStyleIdx="1" presStyleCnt="3"/>
      <dgm:spPr/>
    </dgm:pt>
    <dgm:pt modelId="{E3D615CB-CC40-4E15-8A66-E9C28BDFBB05}" type="pres">
      <dgm:prSet presAssocID="{786B874B-26F1-4FA0-B76B-251754813A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CF7C061-A6F5-47D0-9999-C0FC1B53C6C0}" type="pres">
      <dgm:prSet presAssocID="{786B874B-26F1-4FA0-B76B-251754813AEF}" presName="spaceRect" presStyleCnt="0"/>
      <dgm:spPr/>
    </dgm:pt>
    <dgm:pt modelId="{247559A0-125E-4DC2-97A5-D3DB14079499}" type="pres">
      <dgm:prSet presAssocID="{786B874B-26F1-4FA0-B76B-251754813AEF}" presName="parTx" presStyleLbl="revTx" presStyleIdx="1" presStyleCnt="3">
        <dgm:presLayoutVars>
          <dgm:chMax val="0"/>
          <dgm:chPref val="0"/>
        </dgm:presLayoutVars>
      </dgm:prSet>
      <dgm:spPr/>
    </dgm:pt>
    <dgm:pt modelId="{EAB02BB2-9896-4F12-9043-B410F66887D7}" type="pres">
      <dgm:prSet presAssocID="{D95C31FE-909D-4A66-9059-3A917CD8DDD9}" presName="sibTrans" presStyleCnt="0"/>
      <dgm:spPr/>
    </dgm:pt>
    <dgm:pt modelId="{8ED92F42-EA97-4151-A41A-CF47F6FCD125}" type="pres">
      <dgm:prSet presAssocID="{190A25A3-6B2C-4092-8A40-CE31EE6C9CB5}" presName="compNode" presStyleCnt="0"/>
      <dgm:spPr/>
    </dgm:pt>
    <dgm:pt modelId="{BD3FA49D-BBE2-473A-B764-E7617E632E2A}" type="pres">
      <dgm:prSet presAssocID="{190A25A3-6B2C-4092-8A40-CE31EE6C9CB5}" presName="bgRect" presStyleLbl="bgShp" presStyleIdx="2" presStyleCnt="3"/>
      <dgm:spPr/>
    </dgm:pt>
    <dgm:pt modelId="{8EE1AFDD-BEDC-48ED-8BD4-8BE03C98F0AC}" type="pres">
      <dgm:prSet presAssocID="{190A25A3-6B2C-4092-8A40-CE31EE6C9C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C5617E5-217B-4FA3-B2F8-1CD3D9360F63}" type="pres">
      <dgm:prSet presAssocID="{190A25A3-6B2C-4092-8A40-CE31EE6C9CB5}" presName="spaceRect" presStyleCnt="0"/>
      <dgm:spPr/>
    </dgm:pt>
    <dgm:pt modelId="{D6AE462C-6881-464A-BB4C-075A0825A1BA}" type="pres">
      <dgm:prSet presAssocID="{190A25A3-6B2C-4092-8A40-CE31EE6C9C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F4734-E010-407A-B58B-9DB25562204A}" type="presOf" srcId="{190A25A3-6B2C-4092-8A40-CE31EE6C9CB5}" destId="{D6AE462C-6881-464A-BB4C-075A0825A1BA}" srcOrd="0" destOrd="0" presId="urn:microsoft.com/office/officeart/2018/2/layout/IconVerticalSolidList"/>
    <dgm:cxn modelId="{16BEB78D-5F57-4A9E-848E-4B909F794B81}" srcId="{E8AC6A16-0B5D-4335-95C7-30397C48D8A7}" destId="{786B874B-26F1-4FA0-B76B-251754813AEF}" srcOrd="1" destOrd="0" parTransId="{FA15332C-7F82-4ABD-949E-36EC0BC3A65D}" sibTransId="{D95C31FE-909D-4A66-9059-3A917CD8DDD9}"/>
    <dgm:cxn modelId="{A3D82E9E-F5DA-4BE6-BFD9-F15695828F30}" srcId="{E8AC6A16-0B5D-4335-95C7-30397C48D8A7}" destId="{190A25A3-6B2C-4092-8A40-CE31EE6C9CB5}" srcOrd="2" destOrd="0" parTransId="{CB87161B-DAA3-42C6-A21B-2EF18C6A29B5}" sibTransId="{7B2D7969-05B8-4820-98E7-E8AD45C228FD}"/>
    <dgm:cxn modelId="{DF8926B6-C76D-4E10-BEC2-7B7E01330FF1}" srcId="{E8AC6A16-0B5D-4335-95C7-30397C48D8A7}" destId="{7EFC3E34-A195-46F8-8D29-066664F24AE9}" srcOrd="0" destOrd="0" parTransId="{E7000986-3D30-4FEC-A3C4-07FCD65F2C9C}" sibTransId="{A9D92342-7C59-4F0F-B569-BC3864001B71}"/>
    <dgm:cxn modelId="{0746FEC9-9A47-4F43-91DE-62F378982158}" type="presOf" srcId="{E8AC6A16-0B5D-4335-95C7-30397C48D8A7}" destId="{35F7806D-CFA6-4295-B6B0-186C33AC716A}" srcOrd="0" destOrd="0" presId="urn:microsoft.com/office/officeart/2018/2/layout/IconVerticalSolidList"/>
    <dgm:cxn modelId="{6905B5DF-9996-4C5D-8F26-B941BCC34DBA}" type="presOf" srcId="{786B874B-26F1-4FA0-B76B-251754813AEF}" destId="{247559A0-125E-4DC2-97A5-D3DB14079499}" srcOrd="0" destOrd="0" presId="urn:microsoft.com/office/officeart/2018/2/layout/IconVerticalSolidList"/>
    <dgm:cxn modelId="{5162DBF5-F37E-4CB7-B761-42E7440D062E}" type="presOf" srcId="{7EFC3E34-A195-46F8-8D29-066664F24AE9}" destId="{01C96C80-AC5D-433E-8EEC-56053C2785C3}" srcOrd="0" destOrd="0" presId="urn:microsoft.com/office/officeart/2018/2/layout/IconVerticalSolidList"/>
    <dgm:cxn modelId="{C0A63221-3601-481E-949D-05308D0500A2}" type="presParOf" srcId="{35F7806D-CFA6-4295-B6B0-186C33AC716A}" destId="{60CF0343-7F65-45E4-B9F8-AD210FA235F0}" srcOrd="0" destOrd="0" presId="urn:microsoft.com/office/officeart/2018/2/layout/IconVerticalSolidList"/>
    <dgm:cxn modelId="{05647534-3FD2-4EC0-93F4-D659C5D6A5A5}" type="presParOf" srcId="{60CF0343-7F65-45E4-B9F8-AD210FA235F0}" destId="{5086A6E2-903A-46FC-B541-A525B1A56D92}" srcOrd="0" destOrd="0" presId="urn:microsoft.com/office/officeart/2018/2/layout/IconVerticalSolidList"/>
    <dgm:cxn modelId="{3D9D4EBA-7DFB-4D8A-84BF-004D7B32F098}" type="presParOf" srcId="{60CF0343-7F65-45E4-B9F8-AD210FA235F0}" destId="{C5726A40-5059-42CD-B249-7960330456A1}" srcOrd="1" destOrd="0" presId="urn:microsoft.com/office/officeart/2018/2/layout/IconVerticalSolidList"/>
    <dgm:cxn modelId="{8F337D8C-A9B4-4813-B078-3BAAD57A7F02}" type="presParOf" srcId="{60CF0343-7F65-45E4-B9F8-AD210FA235F0}" destId="{9E7E43C1-DB8D-46EB-B06D-E8A152F4C401}" srcOrd="2" destOrd="0" presId="urn:microsoft.com/office/officeart/2018/2/layout/IconVerticalSolidList"/>
    <dgm:cxn modelId="{1E43EA8E-171E-47D4-9369-DFDC9551F5A7}" type="presParOf" srcId="{60CF0343-7F65-45E4-B9F8-AD210FA235F0}" destId="{01C96C80-AC5D-433E-8EEC-56053C2785C3}" srcOrd="3" destOrd="0" presId="urn:microsoft.com/office/officeart/2018/2/layout/IconVerticalSolidList"/>
    <dgm:cxn modelId="{A8420643-CDF7-430F-B6EB-C3ED2D71ABCE}" type="presParOf" srcId="{35F7806D-CFA6-4295-B6B0-186C33AC716A}" destId="{1365B79E-E56A-4425-8201-6A89725A6B15}" srcOrd="1" destOrd="0" presId="urn:microsoft.com/office/officeart/2018/2/layout/IconVerticalSolidList"/>
    <dgm:cxn modelId="{11A8A9FD-D1A1-4F3E-A84F-529680528D4F}" type="presParOf" srcId="{35F7806D-CFA6-4295-B6B0-186C33AC716A}" destId="{FA49B86E-EF67-452C-9919-482FF17605A8}" srcOrd="2" destOrd="0" presId="urn:microsoft.com/office/officeart/2018/2/layout/IconVerticalSolidList"/>
    <dgm:cxn modelId="{52EB8EA2-5FC4-46F5-9C0C-3E73622586E2}" type="presParOf" srcId="{FA49B86E-EF67-452C-9919-482FF17605A8}" destId="{282BD55C-1C31-4A9D-B26C-C0FEF7E3197E}" srcOrd="0" destOrd="0" presId="urn:microsoft.com/office/officeart/2018/2/layout/IconVerticalSolidList"/>
    <dgm:cxn modelId="{4F0134CE-2A27-4760-8C84-1699747734BF}" type="presParOf" srcId="{FA49B86E-EF67-452C-9919-482FF17605A8}" destId="{E3D615CB-CC40-4E15-8A66-E9C28BDFBB05}" srcOrd="1" destOrd="0" presId="urn:microsoft.com/office/officeart/2018/2/layout/IconVerticalSolidList"/>
    <dgm:cxn modelId="{4FC75ED6-179C-4775-9A3C-52C2408D44AF}" type="presParOf" srcId="{FA49B86E-EF67-452C-9919-482FF17605A8}" destId="{FCF7C061-A6F5-47D0-9999-C0FC1B53C6C0}" srcOrd="2" destOrd="0" presId="urn:microsoft.com/office/officeart/2018/2/layout/IconVerticalSolidList"/>
    <dgm:cxn modelId="{855A4188-9470-4A7A-89F0-B0425F98572C}" type="presParOf" srcId="{FA49B86E-EF67-452C-9919-482FF17605A8}" destId="{247559A0-125E-4DC2-97A5-D3DB14079499}" srcOrd="3" destOrd="0" presId="urn:microsoft.com/office/officeart/2018/2/layout/IconVerticalSolidList"/>
    <dgm:cxn modelId="{C5AB93ED-BC42-4422-9330-3FD63E13AC6A}" type="presParOf" srcId="{35F7806D-CFA6-4295-B6B0-186C33AC716A}" destId="{EAB02BB2-9896-4F12-9043-B410F66887D7}" srcOrd="3" destOrd="0" presId="urn:microsoft.com/office/officeart/2018/2/layout/IconVerticalSolidList"/>
    <dgm:cxn modelId="{8C80D0FC-B63F-46C1-9271-E6D2FA134A34}" type="presParOf" srcId="{35F7806D-CFA6-4295-B6B0-186C33AC716A}" destId="{8ED92F42-EA97-4151-A41A-CF47F6FCD125}" srcOrd="4" destOrd="0" presId="urn:microsoft.com/office/officeart/2018/2/layout/IconVerticalSolidList"/>
    <dgm:cxn modelId="{2EA96FEE-9D0D-4B5A-A663-78A9C5903CDC}" type="presParOf" srcId="{8ED92F42-EA97-4151-A41A-CF47F6FCD125}" destId="{BD3FA49D-BBE2-473A-B764-E7617E632E2A}" srcOrd="0" destOrd="0" presId="urn:microsoft.com/office/officeart/2018/2/layout/IconVerticalSolidList"/>
    <dgm:cxn modelId="{108AF511-A803-40B8-A559-C04EE7C99296}" type="presParOf" srcId="{8ED92F42-EA97-4151-A41A-CF47F6FCD125}" destId="{8EE1AFDD-BEDC-48ED-8BD4-8BE03C98F0AC}" srcOrd="1" destOrd="0" presId="urn:microsoft.com/office/officeart/2018/2/layout/IconVerticalSolidList"/>
    <dgm:cxn modelId="{C5DADD5A-58BA-41B9-9419-6CD8B3EC8242}" type="presParOf" srcId="{8ED92F42-EA97-4151-A41A-CF47F6FCD125}" destId="{7C5617E5-217B-4FA3-B2F8-1CD3D9360F63}" srcOrd="2" destOrd="0" presId="urn:microsoft.com/office/officeart/2018/2/layout/IconVerticalSolidList"/>
    <dgm:cxn modelId="{0B557C8F-ED0E-4D57-A080-E4EA1521FB60}" type="presParOf" srcId="{8ED92F42-EA97-4151-A41A-CF47F6FCD125}" destId="{D6AE462C-6881-464A-BB4C-075A0825A1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9AFBE-BE6D-4AAE-A4C9-02CC6F71543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482E4D-C138-4F7E-8B19-D5446CDCEA15}">
      <dgm:prSet/>
      <dgm:spPr/>
      <dgm:t>
        <a:bodyPr/>
        <a:lstStyle/>
        <a:p>
          <a:r>
            <a:rPr lang="en-US" b="0" i="0" baseline="0"/>
            <a:t>Loaded 100,000+ reviews</a:t>
          </a:r>
          <a:endParaRPr lang="en-US"/>
        </a:p>
      </dgm:t>
    </dgm:pt>
    <dgm:pt modelId="{7A72F280-D616-4D9A-BBB0-C3F97157FC45}" type="parTrans" cxnId="{F040A621-60F6-4635-8F60-CBA34D5DA5F4}">
      <dgm:prSet/>
      <dgm:spPr/>
      <dgm:t>
        <a:bodyPr/>
        <a:lstStyle/>
        <a:p>
          <a:endParaRPr lang="en-US"/>
        </a:p>
      </dgm:t>
    </dgm:pt>
    <dgm:pt modelId="{B146F847-9111-4262-BE26-3716BB49FD29}" type="sibTrans" cxnId="{F040A621-60F6-4635-8F60-CBA34D5DA5F4}">
      <dgm:prSet/>
      <dgm:spPr/>
      <dgm:t>
        <a:bodyPr/>
        <a:lstStyle/>
        <a:p>
          <a:endParaRPr lang="en-US"/>
        </a:p>
      </dgm:t>
    </dgm:pt>
    <dgm:pt modelId="{C5FA3FCB-6E0E-40A5-A776-39E22502E33A}">
      <dgm:prSet/>
      <dgm:spPr/>
      <dgm:t>
        <a:bodyPr/>
        <a:lstStyle/>
        <a:p>
          <a:r>
            <a:rPr lang="en-US" b="0" i="0" baseline="0"/>
            <a:t>Cleaned text: removed stopwords, punctuation</a:t>
          </a:r>
          <a:endParaRPr lang="en-US"/>
        </a:p>
      </dgm:t>
    </dgm:pt>
    <dgm:pt modelId="{315CB1AC-B60D-4434-A870-9109B826DAD6}" type="parTrans" cxnId="{F9A52D47-626C-433B-87BD-F11CA002C505}">
      <dgm:prSet/>
      <dgm:spPr/>
      <dgm:t>
        <a:bodyPr/>
        <a:lstStyle/>
        <a:p>
          <a:endParaRPr lang="en-US"/>
        </a:p>
      </dgm:t>
    </dgm:pt>
    <dgm:pt modelId="{9E35CD2D-DDFA-4ED8-A505-7FE943FE3ACA}" type="sibTrans" cxnId="{F9A52D47-626C-433B-87BD-F11CA002C505}">
      <dgm:prSet/>
      <dgm:spPr/>
      <dgm:t>
        <a:bodyPr/>
        <a:lstStyle/>
        <a:p>
          <a:endParaRPr lang="en-US"/>
        </a:p>
      </dgm:t>
    </dgm:pt>
    <dgm:pt modelId="{3B32A876-C39E-43A1-A0F8-BB5F3A257C0E}">
      <dgm:prSet/>
      <dgm:spPr/>
      <dgm:t>
        <a:bodyPr/>
        <a:lstStyle/>
        <a:p>
          <a:r>
            <a:rPr lang="en-US" b="0" i="0" baseline="0"/>
            <a:t>Applied stemming</a:t>
          </a:r>
          <a:endParaRPr lang="en-US"/>
        </a:p>
      </dgm:t>
    </dgm:pt>
    <dgm:pt modelId="{DB8B781C-93B4-4E11-BD30-2192A4A5289A}" type="parTrans" cxnId="{A51ECABC-6F53-4C5C-8E44-F737824880ED}">
      <dgm:prSet/>
      <dgm:spPr/>
      <dgm:t>
        <a:bodyPr/>
        <a:lstStyle/>
        <a:p>
          <a:endParaRPr lang="en-US"/>
        </a:p>
      </dgm:t>
    </dgm:pt>
    <dgm:pt modelId="{602660EC-03C7-46D0-AAD2-6B495F6AEBAE}" type="sibTrans" cxnId="{A51ECABC-6F53-4C5C-8E44-F737824880ED}">
      <dgm:prSet/>
      <dgm:spPr/>
      <dgm:t>
        <a:bodyPr/>
        <a:lstStyle/>
        <a:p>
          <a:endParaRPr lang="en-US"/>
        </a:p>
      </dgm:t>
    </dgm:pt>
    <dgm:pt modelId="{CFA0B206-C836-46AF-89DC-BB219DA7FA10}" type="pres">
      <dgm:prSet presAssocID="{2789AFBE-BE6D-4AAE-A4C9-02CC6F71543D}" presName="outerComposite" presStyleCnt="0">
        <dgm:presLayoutVars>
          <dgm:chMax val="5"/>
          <dgm:dir/>
          <dgm:resizeHandles val="exact"/>
        </dgm:presLayoutVars>
      </dgm:prSet>
      <dgm:spPr/>
    </dgm:pt>
    <dgm:pt modelId="{BC6F142C-3AD9-42F9-8D96-032533ADB20B}" type="pres">
      <dgm:prSet presAssocID="{2789AFBE-BE6D-4AAE-A4C9-02CC6F71543D}" presName="dummyMaxCanvas" presStyleCnt="0">
        <dgm:presLayoutVars/>
      </dgm:prSet>
      <dgm:spPr/>
    </dgm:pt>
    <dgm:pt modelId="{4D82E737-040D-41CC-9A54-A515C736E80A}" type="pres">
      <dgm:prSet presAssocID="{2789AFBE-BE6D-4AAE-A4C9-02CC6F71543D}" presName="ThreeNodes_1" presStyleLbl="node1" presStyleIdx="0" presStyleCnt="3">
        <dgm:presLayoutVars>
          <dgm:bulletEnabled val="1"/>
        </dgm:presLayoutVars>
      </dgm:prSet>
      <dgm:spPr/>
    </dgm:pt>
    <dgm:pt modelId="{E021F23A-A0A1-41CD-8172-7C2E832E8BC4}" type="pres">
      <dgm:prSet presAssocID="{2789AFBE-BE6D-4AAE-A4C9-02CC6F71543D}" presName="ThreeNodes_2" presStyleLbl="node1" presStyleIdx="1" presStyleCnt="3">
        <dgm:presLayoutVars>
          <dgm:bulletEnabled val="1"/>
        </dgm:presLayoutVars>
      </dgm:prSet>
      <dgm:spPr/>
    </dgm:pt>
    <dgm:pt modelId="{60CCFAB9-00F6-4D58-A9D9-F5F010F5F5AA}" type="pres">
      <dgm:prSet presAssocID="{2789AFBE-BE6D-4AAE-A4C9-02CC6F71543D}" presName="ThreeNodes_3" presStyleLbl="node1" presStyleIdx="2" presStyleCnt="3">
        <dgm:presLayoutVars>
          <dgm:bulletEnabled val="1"/>
        </dgm:presLayoutVars>
      </dgm:prSet>
      <dgm:spPr/>
    </dgm:pt>
    <dgm:pt modelId="{89BAB744-8BFA-4D3E-A2FE-3188AB48CCF2}" type="pres">
      <dgm:prSet presAssocID="{2789AFBE-BE6D-4AAE-A4C9-02CC6F71543D}" presName="ThreeConn_1-2" presStyleLbl="fgAccFollowNode1" presStyleIdx="0" presStyleCnt="2">
        <dgm:presLayoutVars>
          <dgm:bulletEnabled val="1"/>
        </dgm:presLayoutVars>
      </dgm:prSet>
      <dgm:spPr/>
    </dgm:pt>
    <dgm:pt modelId="{A3B718D7-D255-455B-BAD5-7DBE8B388F83}" type="pres">
      <dgm:prSet presAssocID="{2789AFBE-BE6D-4AAE-A4C9-02CC6F71543D}" presName="ThreeConn_2-3" presStyleLbl="fgAccFollowNode1" presStyleIdx="1" presStyleCnt="2">
        <dgm:presLayoutVars>
          <dgm:bulletEnabled val="1"/>
        </dgm:presLayoutVars>
      </dgm:prSet>
      <dgm:spPr/>
    </dgm:pt>
    <dgm:pt modelId="{120119F1-A4E5-4E95-9BCB-58196167EBA3}" type="pres">
      <dgm:prSet presAssocID="{2789AFBE-BE6D-4AAE-A4C9-02CC6F71543D}" presName="ThreeNodes_1_text" presStyleLbl="node1" presStyleIdx="2" presStyleCnt="3">
        <dgm:presLayoutVars>
          <dgm:bulletEnabled val="1"/>
        </dgm:presLayoutVars>
      </dgm:prSet>
      <dgm:spPr/>
    </dgm:pt>
    <dgm:pt modelId="{5AD6900E-8C71-48F0-B0A8-AA2FC1B4E889}" type="pres">
      <dgm:prSet presAssocID="{2789AFBE-BE6D-4AAE-A4C9-02CC6F71543D}" presName="ThreeNodes_2_text" presStyleLbl="node1" presStyleIdx="2" presStyleCnt="3">
        <dgm:presLayoutVars>
          <dgm:bulletEnabled val="1"/>
        </dgm:presLayoutVars>
      </dgm:prSet>
      <dgm:spPr/>
    </dgm:pt>
    <dgm:pt modelId="{2E0DA44A-E129-4267-8B38-51E6ED03E318}" type="pres">
      <dgm:prSet presAssocID="{2789AFBE-BE6D-4AAE-A4C9-02CC6F7154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D6BA804-A71A-413C-83A0-FBEF1ABE1725}" type="presOf" srcId="{2789AFBE-BE6D-4AAE-A4C9-02CC6F71543D}" destId="{CFA0B206-C836-46AF-89DC-BB219DA7FA10}" srcOrd="0" destOrd="0" presId="urn:microsoft.com/office/officeart/2005/8/layout/vProcess5"/>
    <dgm:cxn modelId="{F040A621-60F6-4635-8F60-CBA34D5DA5F4}" srcId="{2789AFBE-BE6D-4AAE-A4C9-02CC6F71543D}" destId="{14482E4D-C138-4F7E-8B19-D5446CDCEA15}" srcOrd="0" destOrd="0" parTransId="{7A72F280-D616-4D9A-BBB0-C3F97157FC45}" sibTransId="{B146F847-9111-4262-BE26-3716BB49FD29}"/>
    <dgm:cxn modelId="{AE756825-517B-4887-B2A5-8F70044B74F2}" type="presOf" srcId="{14482E4D-C138-4F7E-8B19-D5446CDCEA15}" destId="{4D82E737-040D-41CC-9A54-A515C736E80A}" srcOrd="0" destOrd="0" presId="urn:microsoft.com/office/officeart/2005/8/layout/vProcess5"/>
    <dgm:cxn modelId="{F9A52D47-626C-433B-87BD-F11CA002C505}" srcId="{2789AFBE-BE6D-4AAE-A4C9-02CC6F71543D}" destId="{C5FA3FCB-6E0E-40A5-A776-39E22502E33A}" srcOrd="1" destOrd="0" parTransId="{315CB1AC-B60D-4434-A870-9109B826DAD6}" sibTransId="{9E35CD2D-DDFA-4ED8-A505-7FE943FE3ACA}"/>
    <dgm:cxn modelId="{CB4CF949-7336-4A7F-ACBF-3B66E8C2C92C}" type="presOf" srcId="{3B32A876-C39E-43A1-A0F8-BB5F3A257C0E}" destId="{60CCFAB9-00F6-4D58-A9D9-F5F010F5F5AA}" srcOrd="0" destOrd="0" presId="urn:microsoft.com/office/officeart/2005/8/layout/vProcess5"/>
    <dgm:cxn modelId="{B4710850-5BB4-4FE6-B875-90AAE8794007}" type="presOf" srcId="{9E35CD2D-DDFA-4ED8-A505-7FE943FE3ACA}" destId="{A3B718D7-D255-455B-BAD5-7DBE8B388F83}" srcOrd="0" destOrd="0" presId="urn:microsoft.com/office/officeart/2005/8/layout/vProcess5"/>
    <dgm:cxn modelId="{59686F74-053B-4DD9-A99E-A1AA8AB75985}" type="presOf" srcId="{3B32A876-C39E-43A1-A0F8-BB5F3A257C0E}" destId="{2E0DA44A-E129-4267-8B38-51E6ED03E318}" srcOrd="1" destOrd="0" presId="urn:microsoft.com/office/officeart/2005/8/layout/vProcess5"/>
    <dgm:cxn modelId="{9ECD2876-8264-4441-A86F-EDBB0B5E440F}" type="presOf" srcId="{14482E4D-C138-4F7E-8B19-D5446CDCEA15}" destId="{120119F1-A4E5-4E95-9BCB-58196167EBA3}" srcOrd="1" destOrd="0" presId="urn:microsoft.com/office/officeart/2005/8/layout/vProcess5"/>
    <dgm:cxn modelId="{80227B94-A1DA-4A41-B199-C5A22109B1B2}" type="presOf" srcId="{B146F847-9111-4262-BE26-3716BB49FD29}" destId="{89BAB744-8BFA-4D3E-A2FE-3188AB48CCF2}" srcOrd="0" destOrd="0" presId="urn:microsoft.com/office/officeart/2005/8/layout/vProcess5"/>
    <dgm:cxn modelId="{FDEB1CB2-99C2-4093-A5EF-696D3C3628C9}" type="presOf" srcId="{C5FA3FCB-6E0E-40A5-A776-39E22502E33A}" destId="{5AD6900E-8C71-48F0-B0A8-AA2FC1B4E889}" srcOrd="1" destOrd="0" presId="urn:microsoft.com/office/officeart/2005/8/layout/vProcess5"/>
    <dgm:cxn modelId="{E028CFB3-7FD3-41C1-B925-A7E7065E2355}" type="presOf" srcId="{C5FA3FCB-6E0E-40A5-A776-39E22502E33A}" destId="{E021F23A-A0A1-41CD-8172-7C2E832E8BC4}" srcOrd="0" destOrd="0" presId="urn:microsoft.com/office/officeart/2005/8/layout/vProcess5"/>
    <dgm:cxn modelId="{A51ECABC-6F53-4C5C-8E44-F737824880ED}" srcId="{2789AFBE-BE6D-4AAE-A4C9-02CC6F71543D}" destId="{3B32A876-C39E-43A1-A0F8-BB5F3A257C0E}" srcOrd="2" destOrd="0" parTransId="{DB8B781C-93B4-4E11-BD30-2192A4A5289A}" sibTransId="{602660EC-03C7-46D0-AAD2-6B495F6AEBAE}"/>
    <dgm:cxn modelId="{F23D65B0-C339-4DF2-80F0-666DBC7919EC}" type="presParOf" srcId="{CFA0B206-C836-46AF-89DC-BB219DA7FA10}" destId="{BC6F142C-3AD9-42F9-8D96-032533ADB20B}" srcOrd="0" destOrd="0" presId="urn:microsoft.com/office/officeart/2005/8/layout/vProcess5"/>
    <dgm:cxn modelId="{E1A4B463-470D-46F2-A398-442B66965A73}" type="presParOf" srcId="{CFA0B206-C836-46AF-89DC-BB219DA7FA10}" destId="{4D82E737-040D-41CC-9A54-A515C736E80A}" srcOrd="1" destOrd="0" presId="urn:microsoft.com/office/officeart/2005/8/layout/vProcess5"/>
    <dgm:cxn modelId="{DC4AB10E-7AD6-4471-B56D-FB4A1689935C}" type="presParOf" srcId="{CFA0B206-C836-46AF-89DC-BB219DA7FA10}" destId="{E021F23A-A0A1-41CD-8172-7C2E832E8BC4}" srcOrd="2" destOrd="0" presId="urn:microsoft.com/office/officeart/2005/8/layout/vProcess5"/>
    <dgm:cxn modelId="{BF9E4B09-F2D3-4E18-B762-F719865064D9}" type="presParOf" srcId="{CFA0B206-C836-46AF-89DC-BB219DA7FA10}" destId="{60CCFAB9-00F6-4D58-A9D9-F5F010F5F5AA}" srcOrd="3" destOrd="0" presId="urn:microsoft.com/office/officeart/2005/8/layout/vProcess5"/>
    <dgm:cxn modelId="{8C4C735B-8431-4C11-83A4-7AB226E1EDB4}" type="presParOf" srcId="{CFA0B206-C836-46AF-89DC-BB219DA7FA10}" destId="{89BAB744-8BFA-4D3E-A2FE-3188AB48CCF2}" srcOrd="4" destOrd="0" presId="urn:microsoft.com/office/officeart/2005/8/layout/vProcess5"/>
    <dgm:cxn modelId="{5C9523C7-3E8D-4D25-ABBD-BA87A5C2446E}" type="presParOf" srcId="{CFA0B206-C836-46AF-89DC-BB219DA7FA10}" destId="{A3B718D7-D255-455B-BAD5-7DBE8B388F83}" srcOrd="5" destOrd="0" presId="urn:microsoft.com/office/officeart/2005/8/layout/vProcess5"/>
    <dgm:cxn modelId="{CA41E640-FF34-4A4F-BB54-9CF5A9AD68FA}" type="presParOf" srcId="{CFA0B206-C836-46AF-89DC-BB219DA7FA10}" destId="{120119F1-A4E5-4E95-9BCB-58196167EBA3}" srcOrd="6" destOrd="0" presId="urn:microsoft.com/office/officeart/2005/8/layout/vProcess5"/>
    <dgm:cxn modelId="{5264AE42-2029-4F22-AA5E-8E23F19EB74E}" type="presParOf" srcId="{CFA0B206-C836-46AF-89DC-BB219DA7FA10}" destId="{5AD6900E-8C71-48F0-B0A8-AA2FC1B4E889}" srcOrd="7" destOrd="0" presId="urn:microsoft.com/office/officeart/2005/8/layout/vProcess5"/>
    <dgm:cxn modelId="{1FDFD3DF-4EB0-4365-ABE0-8E0296F0F268}" type="presParOf" srcId="{CFA0B206-C836-46AF-89DC-BB219DA7FA10}" destId="{2E0DA44A-E129-4267-8B38-51E6ED03E31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C52F7D-6B8A-453C-945F-C68C434917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40F8EF-6163-4E27-8F3F-A270E4FED9D8}">
      <dgm:prSet/>
      <dgm:spPr/>
      <dgm:t>
        <a:bodyPr/>
        <a:lstStyle/>
        <a:p>
          <a:pPr>
            <a:defRPr cap="all"/>
          </a:pPr>
          <a:r>
            <a:rPr lang="en-US" b="0" i="0" baseline="0"/>
            <a:t>Built classification model with Python (scikit-learn)</a:t>
          </a:r>
          <a:endParaRPr lang="en-US"/>
        </a:p>
      </dgm:t>
    </dgm:pt>
    <dgm:pt modelId="{AC3054AB-2F79-4E8C-8D47-9B151C7F4FC6}" type="parTrans" cxnId="{6100CDE7-68E9-45FE-B9D7-32149F64AA34}">
      <dgm:prSet/>
      <dgm:spPr/>
      <dgm:t>
        <a:bodyPr/>
        <a:lstStyle/>
        <a:p>
          <a:endParaRPr lang="en-US"/>
        </a:p>
      </dgm:t>
    </dgm:pt>
    <dgm:pt modelId="{29AD5660-B84C-4EBC-A8C0-3FEE6C7FF60A}" type="sibTrans" cxnId="{6100CDE7-68E9-45FE-B9D7-32149F64AA34}">
      <dgm:prSet/>
      <dgm:spPr/>
      <dgm:t>
        <a:bodyPr/>
        <a:lstStyle/>
        <a:p>
          <a:endParaRPr lang="en-US"/>
        </a:p>
      </dgm:t>
    </dgm:pt>
    <dgm:pt modelId="{1AC84491-5AD1-4493-B461-50C84935125A}">
      <dgm:prSet/>
      <dgm:spPr/>
      <dgm:t>
        <a:bodyPr/>
        <a:lstStyle/>
        <a:p>
          <a:pPr>
            <a:defRPr cap="all"/>
          </a:pPr>
          <a:r>
            <a:rPr lang="en-US" b="0" i="0" baseline="0"/>
            <a:t>Achieved 91% accuracy</a:t>
          </a:r>
          <a:endParaRPr lang="en-US"/>
        </a:p>
      </dgm:t>
    </dgm:pt>
    <dgm:pt modelId="{F605B2C6-EE92-40FA-BE5E-D664DEEB56F7}" type="parTrans" cxnId="{8BEA4583-1F90-4C07-BC10-E9B4632693BE}">
      <dgm:prSet/>
      <dgm:spPr/>
      <dgm:t>
        <a:bodyPr/>
        <a:lstStyle/>
        <a:p>
          <a:endParaRPr lang="en-US"/>
        </a:p>
      </dgm:t>
    </dgm:pt>
    <dgm:pt modelId="{AE3A1E1D-7F17-432A-8ACB-42DE1B6624CC}" type="sibTrans" cxnId="{8BEA4583-1F90-4C07-BC10-E9B4632693BE}">
      <dgm:prSet/>
      <dgm:spPr/>
      <dgm:t>
        <a:bodyPr/>
        <a:lstStyle/>
        <a:p>
          <a:endParaRPr lang="en-US"/>
        </a:p>
      </dgm:t>
    </dgm:pt>
    <dgm:pt modelId="{8C931012-57A2-4E5E-9CBF-B3CE38A293BC}">
      <dgm:prSet/>
      <dgm:spPr/>
      <dgm:t>
        <a:bodyPr/>
        <a:lstStyle/>
        <a:p>
          <a:pPr>
            <a:defRPr cap="all"/>
          </a:pPr>
          <a:r>
            <a:rPr lang="en-US" b="0" i="0" baseline="0"/>
            <a:t>Evaluated with precision, recall, F1-score</a:t>
          </a:r>
          <a:endParaRPr lang="en-US"/>
        </a:p>
      </dgm:t>
    </dgm:pt>
    <dgm:pt modelId="{7750F145-0012-4D27-ADD0-5A2F009C1BBC}" type="parTrans" cxnId="{68B9DE73-C325-4385-87DE-5E94D3AC15A8}">
      <dgm:prSet/>
      <dgm:spPr/>
      <dgm:t>
        <a:bodyPr/>
        <a:lstStyle/>
        <a:p>
          <a:endParaRPr lang="en-US"/>
        </a:p>
      </dgm:t>
    </dgm:pt>
    <dgm:pt modelId="{ED6EE235-82DE-4E93-930F-DFCB3A63CEF2}" type="sibTrans" cxnId="{68B9DE73-C325-4385-87DE-5E94D3AC15A8}">
      <dgm:prSet/>
      <dgm:spPr/>
      <dgm:t>
        <a:bodyPr/>
        <a:lstStyle/>
        <a:p>
          <a:endParaRPr lang="en-US"/>
        </a:p>
      </dgm:t>
    </dgm:pt>
    <dgm:pt modelId="{D8C16A45-8E59-4AA2-8309-3062E6E2229D}" type="pres">
      <dgm:prSet presAssocID="{24C52F7D-6B8A-453C-945F-C68C4349179C}" presName="root" presStyleCnt="0">
        <dgm:presLayoutVars>
          <dgm:dir/>
          <dgm:resizeHandles val="exact"/>
        </dgm:presLayoutVars>
      </dgm:prSet>
      <dgm:spPr/>
    </dgm:pt>
    <dgm:pt modelId="{7F86A4CA-22A9-4E8E-B567-D786B7DBB03C}" type="pres">
      <dgm:prSet presAssocID="{5D40F8EF-6163-4E27-8F3F-A270E4FED9D8}" presName="compNode" presStyleCnt="0"/>
      <dgm:spPr/>
    </dgm:pt>
    <dgm:pt modelId="{5E6FF09B-1DC2-49FD-8C9D-DB65D3A458AC}" type="pres">
      <dgm:prSet presAssocID="{5D40F8EF-6163-4E27-8F3F-A270E4FED9D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1FF1AF-F6D9-4274-8BC8-7C546432E0B2}" type="pres">
      <dgm:prSet presAssocID="{5D40F8EF-6163-4E27-8F3F-A270E4FE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EB76A5-1EEF-45E6-9E2D-B967A2686ACF}" type="pres">
      <dgm:prSet presAssocID="{5D40F8EF-6163-4E27-8F3F-A270E4FED9D8}" presName="spaceRect" presStyleCnt="0"/>
      <dgm:spPr/>
    </dgm:pt>
    <dgm:pt modelId="{3BCAF99F-74F1-46E0-9E68-293F7E44F204}" type="pres">
      <dgm:prSet presAssocID="{5D40F8EF-6163-4E27-8F3F-A270E4FED9D8}" presName="textRect" presStyleLbl="revTx" presStyleIdx="0" presStyleCnt="3">
        <dgm:presLayoutVars>
          <dgm:chMax val="1"/>
          <dgm:chPref val="1"/>
        </dgm:presLayoutVars>
      </dgm:prSet>
      <dgm:spPr/>
    </dgm:pt>
    <dgm:pt modelId="{EE7C26ED-F432-4516-8AF5-0D3C50180FFC}" type="pres">
      <dgm:prSet presAssocID="{29AD5660-B84C-4EBC-A8C0-3FEE6C7FF60A}" presName="sibTrans" presStyleCnt="0"/>
      <dgm:spPr/>
    </dgm:pt>
    <dgm:pt modelId="{840FC878-5404-4D01-927C-74FA3A1A7F00}" type="pres">
      <dgm:prSet presAssocID="{1AC84491-5AD1-4493-B461-50C84935125A}" presName="compNode" presStyleCnt="0"/>
      <dgm:spPr/>
    </dgm:pt>
    <dgm:pt modelId="{B9AEEEF3-D6A8-4721-9F6B-FDE74AD3C809}" type="pres">
      <dgm:prSet presAssocID="{1AC84491-5AD1-4493-B461-50C84935125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AD8D91-AAB8-407A-BFA9-398EFBCDABFD}" type="pres">
      <dgm:prSet presAssocID="{1AC84491-5AD1-4493-B461-50C8493512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CD950C7-22EC-421A-8AC7-4221E9D13285}" type="pres">
      <dgm:prSet presAssocID="{1AC84491-5AD1-4493-B461-50C84935125A}" presName="spaceRect" presStyleCnt="0"/>
      <dgm:spPr/>
    </dgm:pt>
    <dgm:pt modelId="{320FEED9-2EA9-4F8D-8C8E-B0CD29E55EBB}" type="pres">
      <dgm:prSet presAssocID="{1AC84491-5AD1-4493-B461-50C84935125A}" presName="textRect" presStyleLbl="revTx" presStyleIdx="1" presStyleCnt="3">
        <dgm:presLayoutVars>
          <dgm:chMax val="1"/>
          <dgm:chPref val="1"/>
        </dgm:presLayoutVars>
      </dgm:prSet>
      <dgm:spPr/>
    </dgm:pt>
    <dgm:pt modelId="{44D49E8D-EDB6-4AA4-80B0-8ECA8A6A1B00}" type="pres">
      <dgm:prSet presAssocID="{AE3A1E1D-7F17-432A-8ACB-42DE1B6624CC}" presName="sibTrans" presStyleCnt="0"/>
      <dgm:spPr/>
    </dgm:pt>
    <dgm:pt modelId="{F21586A0-CCDC-4462-B66A-54983A7A957A}" type="pres">
      <dgm:prSet presAssocID="{8C931012-57A2-4E5E-9CBF-B3CE38A293BC}" presName="compNode" presStyleCnt="0"/>
      <dgm:spPr/>
    </dgm:pt>
    <dgm:pt modelId="{676A072C-BB78-425C-A819-F3B9F99BCF23}" type="pres">
      <dgm:prSet presAssocID="{8C931012-57A2-4E5E-9CBF-B3CE38A293B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B1A0F7-BBBE-436E-82AE-D59A885793D6}" type="pres">
      <dgm:prSet presAssocID="{8C931012-57A2-4E5E-9CBF-B3CE38A293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7472A78-3A33-4176-BD63-0FD688F4EA9C}" type="pres">
      <dgm:prSet presAssocID="{8C931012-57A2-4E5E-9CBF-B3CE38A293BC}" presName="spaceRect" presStyleCnt="0"/>
      <dgm:spPr/>
    </dgm:pt>
    <dgm:pt modelId="{017BC75C-3AD1-429E-B2AF-3B7C1E7FD8D7}" type="pres">
      <dgm:prSet presAssocID="{8C931012-57A2-4E5E-9CBF-B3CE38A293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DA8933-CE3B-4288-AC6F-7DB1B539BDF5}" type="presOf" srcId="{5D40F8EF-6163-4E27-8F3F-A270E4FED9D8}" destId="{3BCAF99F-74F1-46E0-9E68-293F7E44F204}" srcOrd="0" destOrd="0" presId="urn:microsoft.com/office/officeart/2018/5/layout/IconLeafLabelList"/>
    <dgm:cxn modelId="{CF799F4A-1091-4E94-8674-3E2023FCC564}" type="presOf" srcId="{1AC84491-5AD1-4493-B461-50C84935125A}" destId="{320FEED9-2EA9-4F8D-8C8E-B0CD29E55EBB}" srcOrd="0" destOrd="0" presId="urn:microsoft.com/office/officeart/2018/5/layout/IconLeafLabelList"/>
    <dgm:cxn modelId="{68B9DE73-C325-4385-87DE-5E94D3AC15A8}" srcId="{24C52F7D-6B8A-453C-945F-C68C4349179C}" destId="{8C931012-57A2-4E5E-9CBF-B3CE38A293BC}" srcOrd="2" destOrd="0" parTransId="{7750F145-0012-4D27-ADD0-5A2F009C1BBC}" sibTransId="{ED6EE235-82DE-4E93-930F-DFCB3A63CEF2}"/>
    <dgm:cxn modelId="{8BEA4583-1F90-4C07-BC10-E9B4632693BE}" srcId="{24C52F7D-6B8A-453C-945F-C68C4349179C}" destId="{1AC84491-5AD1-4493-B461-50C84935125A}" srcOrd="1" destOrd="0" parTransId="{F605B2C6-EE92-40FA-BE5E-D664DEEB56F7}" sibTransId="{AE3A1E1D-7F17-432A-8ACB-42DE1B6624CC}"/>
    <dgm:cxn modelId="{BDC2B895-377B-4693-B4F9-1C3828FC033C}" type="presOf" srcId="{24C52F7D-6B8A-453C-945F-C68C4349179C}" destId="{D8C16A45-8E59-4AA2-8309-3062E6E2229D}" srcOrd="0" destOrd="0" presId="urn:microsoft.com/office/officeart/2018/5/layout/IconLeafLabelList"/>
    <dgm:cxn modelId="{6100CDE7-68E9-45FE-B9D7-32149F64AA34}" srcId="{24C52F7D-6B8A-453C-945F-C68C4349179C}" destId="{5D40F8EF-6163-4E27-8F3F-A270E4FED9D8}" srcOrd="0" destOrd="0" parTransId="{AC3054AB-2F79-4E8C-8D47-9B151C7F4FC6}" sibTransId="{29AD5660-B84C-4EBC-A8C0-3FEE6C7FF60A}"/>
    <dgm:cxn modelId="{DFA635FE-7985-4F0A-9418-DD07849DD4B3}" type="presOf" srcId="{8C931012-57A2-4E5E-9CBF-B3CE38A293BC}" destId="{017BC75C-3AD1-429E-B2AF-3B7C1E7FD8D7}" srcOrd="0" destOrd="0" presId="urn:microsoft.com/office/officeart/2018/5/layout/IconLeafLabelList"/>
    <dgm:cxn modelId="{80D822B1-11EB-4EAB-B59B-996188BAC516}" type="presParOf" srcId="{D8C16A45-8E59-4AA2-8309-3062E6E2229D}" destId="{7F86A4CA-22A9-4E8E-B567-D786B7DBB03C}" srcOrd="0" destOrd="0" presId="urn:microsoft.com/office/officeart/2018/5/layout/IconLeafLabelList"/>
    <dgm:cxn modelId="{D05D04B2-B5CA-4E3F-AEBA-44790601FD9E}" type="presParOf" srcId="{7F86A4CA-22A9-4E8E-B567-D786B7DBB03C}" destId="{5E6FF09B-1DC2-49FD-8C9D-DB65D3A458AC}" srcOrd="0" destOrd="0" presId="urn:microsoft.com/office/officeart/2018/5/layout/IconLeafLabelList"/>
    <dgm:cxn modelId="{2FA1A585-60FE-4126-93C5-04A6D63FFC7A}" type="presParOf" srcId="{7F86A4CA-22A9-4E8E-B567-D786B7DBB03C}" destId="{C31FF1AF-F6D9-4274-8BC8-7C546432E0B2}" srcOrd="1" destOrd="0" presId="urn:microsoft.com/office/officeart/2018/5/layout/IconLeafLabelList"/>
    <dgm:cxn modelId="{87FD9838-8FFB-4E72-BA0E-532CD297177F}" type="presParOf" srcId="{7F86A4CA-22A9-4E8E-B567-D786B7DBB03C}" destId="{39EB76A5-1EEF-45E6-9E2D-B967A2686ACF}" srcOrd="2" destOrd="0" presId="urn:microsoft.com/office/officeart/2018/5/layout/IconLeafLabelList"/>
    <dgm:cxn modelId="{8CE90DFF-AD28-45C9-94AD-6E1AACE8372D}" type="presParOf" srcId="{7F86A4CA-22A9-4E8E-B567-D786B7DBB03C}" destId="{3BCAF99F-74F1-46E0-9E68-293F7E44F204}" srcOrd="3" destOrd="0" presId="urn:microsoft.com/office/officeart/2018/5/layout/IconLeafLabelList"/>
    <dgm:cxn modelId="{C0FE6886-B773-4F88-AB39-99417CB4C023}" type="presParOf" srcId="{D8C16A45-8E59-4AA2-8309-3062E6E2229D}" destId="{EE7C26ED-F432-4516-8AF5-0D3C50180FFC}" srcOrd="1" destOrd="0" presId="urn:microsoft.com/office/officeart/2018/5/layout/IconLeafLabelList"/>
    <dgm:cxn modelId="{12F9627A-6B40-4E22-BEC7-6C42127DA887}" type="presParOf" srcId="{D8C16A45-8E59-4AA2-8309-3062E6E2229D}" destId="{840FC878-5404-4D01-927C-74FA3A1A7F00}" srcOrd="2" destOrd="0" presId="urn:microsoft.com/office/officeart/2018/5/layout/IconLeafLabelList"/>
    <dgm:cxn modelId="{4804A9F3-4C8B-4C30-A273-CE02881BF475}" type="presParOf" srcId="{840FC878-5404-4D01-927C-74FA3A1A7F00}" destId="{B9AEEEF3-D6A8-4721-9F6B-FDE74AD3C809}" srcOrd="0" destOrd="0" presId="urn:microsoft.com/office/officeart/2018/5/layout/IconLeafLabelList"/>
    <dgm:cxn modelId="{CC5266A2-467B-4580-BBB3-3EB6433A2448}" type="presParOf" srcId="{840FC878-5404-4D01-927C-74FA3A1A7F00}" destId="{2FAD8D91-AAB8-407A-BFA9-398EFBCDABFD}" srcOrd="1" destOrd="0" presId="urn:microsoft.com/office/officeart/2018/5/layout/IconLeafLabelList"/>
    <dgm:cxn modelId="{355B6AF0-00BA-4C39-A766-917F6FB3A4EC}" type="presParOf" srcId="{840FC878-5404-4D01-927C-74FA3A1A7F00}" destId="{3CD950C7-22EC-421A-8AC7-4221E9D13285}" srcOrd="2" destOrd="0" presId="urn:microsoft.com/office/officeart/2018/5/layout/IconLeafLabelList"/>
    <dgm:cxn modelId="{17EAE7B2-C817-4B60-9476-B6CFF603DA31}" type="presParOf" srcId="{840FC878-5404-4D01-927C-74FA3A1A7F00}" destId="{320FEED9-2EA9-4F8D-8C8E-B0CD29E55EBB}" srcOrd="3" destOrd="0" presId="urn:microsoft.com/office/officeart/2018/5/layout/IconLeafLabelList"/>
    <dgm:cxn modelId="{D8E4BAF3-2975-4A1C-A6CF-59648C1EB57B}" type="presParOf" srcId="{D8C16A45-8E59-4AA2-8309-3062E6E2229D}" destId="{44D49E8D-EDB6-4AA4-80B0-8ECA8A6A1B00}" srcOrd="3" destOrd="0" presId="urn:microsoft.com/office/officeart/2018/5/layout/IconLeafLabelList"/>
    <dgm:cxn modelId="{6A6913F2-9FBB-4BEC-BCF6-46A78DAB61C3}" type="presParOf" srcId="{D8C16A45-8E59-4AA2-8309-3062E6E2229D}" destId="{F21586A0-CCDC-4462-B66A-54983A7A957A}" srcOrd="4" destOrd="0" presId="urn:microsoft.com/office/officeart/2018/5/layout/IconLeafLabelList"/>
    <dgm:cxn modelId="{9D40C7B4-6964-404B-90FC-FBFC6EEBD37B}" type="presParOf" srcId="{F21586A0-CCDC-4462-B66A-54983A7A957A}" destId="{676A072C-BB78-425C-A819-F3B9F99BCF23}" srcOrd="0" destOrd="0" presId="urn:microsoft.com/office/officeart/2018/5/layout/IconLeafLabelList"/>
    <dgm:cxn modelId="{3FA00F3F-315E-4716-88ED-D85F7DE92F29}" type="presParOf" srcId="{F21586A0-CCDC-4462-B66A-54983A7A957A}" destId="{1EB1A0F7-BBBE-436E-82AE-D59A885793D6}" srcOrd="1" destOrd="0" presId="urn:microsoft.com/office/officeart/2018/5/layout/IconLeafLabelList"/>
    <dgm:cxn modelId="{816ACB82-BC43-4ACD-BD9A-9C0D32870B3C}" type="presParOf" srcId="{F21586A0-CCDC-4462-B66A-54983A7A957A}" destId="{87472A78-3A33-4176-BD63-0FD688F4EA9C}" srcOrd="2" destOrd="0" presId="urn:microsoft.com/office/officeart/2018/5/layout/IconLeafLabelList"/>
    <dgm:cxn modelId="{42B78526-EDDC-4BA2-A912-67BF94F3BBB6}" type="presParOf" srcId="{F21586A0-CCDC-4462-B66A-54983A7A957A}" destId="{017BC75C-3AD1-429E-B2AF-3B7C1E7FD8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A6E2-903A-46FC-B541-A525B1A56D92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26A40-5059-42CD-B249-7960330456A1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96C80-AC5D-433E-8EEC-56053C2785C3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Analyze product reviews</a:t>
          </a:r>
          <a:endParaRPr lang="en-US" sz="2500" kern="1200"/>
        </a:p>
      </dsp:txBody>
      <dsp:txXfrm>
        <a:off x="1814259" y="671"/>
        <a:ext cx="4357688" cy="1570787"/>
      </dsp:txXfrm>
    </dsp:sp>
    <dsp:sp modelId="{282BD55C-1C31-4A9D-B26C-C0FEF7E3197E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615CB-CC40-4E15-8A66-E9C28BDFBB05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559A0-125E-4DC2-97A5-D3DB14079499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Classify sentiment: positive or negative</a:t>
          </a:r>
          <a:endParaRPr lang="en-US" sz="2500" kern="1200"/>
        </a:p>
      </dsp:txBody>
      <dsp:txXfrm>
        <a:off x="1814259" y="1964156"/>
        <a:ext cx="4357688" cy="1570787"/>
      </dsp:txXfrm>
    </dsp:sp>
    <dsp:sp modelId="{BD3FA49D-BBE2-473A-B764-E7617E632E2A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1AFDD-BEDC-48ED-8BD4-8BE03C98F0AC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E462C-6881-464A-BB4C-075A0825A1BA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Gain insights from customer feedback</a:t>
          </a:r>
          <a:endParaRPr lang="en-US" sz="2500" kern="1200"/>
        </a:p>
      </dsp:txBody>
      <dsp:txXfrm>
        <a:off x="1814259" y="3927640"/>
        <a:ext cx="4357688" cy="157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2E737-040D-41CC-9A54-A515C736E80A}">
      <dsp:nvSpPr>
        <dsp:cNvPr id="0" name=""/>
        <dsp:cNvSpPr/>
      </dsp:nvSpPr>
      <dsp:spPr>
        <a:xfrm>
          <a:off x="0" y="0"/>
          <a:ext cx="9088040" cy="1122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Loaded 100,000+ reviews</a:t>
          </a:r>
          <a:endParaRPr lang="en-US" sz="3100" kern="1200"/>
        </a:p>
      </dsp:txBody>
      <dsp:txXfrm>
        <a:off x="32864" y="32864"/>
        <a:ext cx="7877265" cy="1056317"/>
      </dsp:txXfrm>
    </dsp:sp>
    <dsp:sp modelId="{E021F23A-A0A1-41CD-8172-7C2E832E8BC4}">
      <dsp:nvSpPr>
        <dsp:cNvPr id="0" name=""/>
        <dsp:cNvSpPr/>
      </dsp:nvSpPr>
      <dsp:spPr>
        <a:xfrm>
          <a:off x="801885" y="1309052"/>
          <a:ext cx="9088040" cy="1122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Cleaned text: removed stopwords, punctuation</a:t>
          </a:r>
          <a:endParaRPr lang="en-US" sz="3100" kern="1200"/>
        </a:p>
      </dsp:txBody>
      <dsp:txXfrm>
        <a:off x="834749" y="1341916"/>
        <a:ext cx="7491097" cy="1056317"/>
      </dsp:txXfrm>
    </dsp:sp>
    <dsp:sp modelId="{60CCFAB9-00F6-4D58-A9D9-F5F010F5F5AA}">
      <dsp:nvSpPr>
        <dsp:cNvPr id="0" name=""/>
        <dsp:cNvSpPr/>
      </dsp:nvSpPr>
      <dsp:spPr>
        <a:xfrm>
          <a:off x="1603771" y="2618104"/>
          <a:ext cx="9088040" cy="1122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Applied stemming</a:t>
          </a:r>
          <a:endParaRPr lang="en-US" sz="3100" kern="1200"/>
        </a:p>
      </dsp:txBody>
      <dsp:txXfrm>
        <a:off x="1636635" y="2650968"/>
        <a:ext cx="7491097" cy="1056317"/>
      </dsp:txXfrm>
    </dsp:sp>
    <dsp:sp modelId="{89BAB744-8BFA-4D3E-A2FE-3188AB48CCF2}">
      <dsp:nvSpPr>
        <dsp:cNvPr id="0" name=""/>
        <dsp:cNvSpPr/>
      </dsp:nvSpPr>
      <dsp:spPr>
        <a:xfrm>
          <a:off x="8358710" y="850884"/>
          <a:ext cx="729329" cy="7293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522809" y="850884"/>
        <a:ext cx="401131" cy="548820"/>
      </dsp:txXfrm>
    </dsp:sp>
    <dsp:sp modelId="{A3B718D7-D255-455B-BAD5-7DBE8B388F83}">
      <dsp:nvSpPr>
        <dsp:cNvPr id="0" name=""/>
        <dsp:cNvSpPr/>
      </dsp:nvSpPr>
      <dsp:spPr>
        <a:xfrm>
          <a:off x="9160596" y="2152456"/>
          <a:ext cx="729329" cy="7293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324695" y="2152456"/>
        <a:ext cx="401131" cy="548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FF09B-1DC2-49FD-8C9D-DB65D3A458AC}">
      <dsp:nvSpPr>
        <dsp:cNvPr id="0" name=""/>
        <dsp:cNvSpPr/>
      </dsp:nvSpPr>
      <dsp:spPr>
        <a:xfrm>
          <a:off x="683905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FF1AF-F6D9-4274-8BC8-7C546432E0B2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AF99F-74F1-46E0-9E68-293F7E44F204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Built classification model with Python (scikit-learn)</a:t>
          </a:r>
          <a:endParaRPr lang="en-US" sz="1800" kern="1200"/>
        </a:p>
      </dsp:txBody>
      <dsp:txXfrm>
        <a:off x="69655" y="2770075"/>
        <a:ext cx="3150000" cy="720000"/>
      </dsp:txXfrm>
    </dsp:sp>
    <dsp:sp modelId="{B9AEEEF3-D6A8-4721-9F6B-FDE74AD3C809}">
      <dsp:nvSpPr>
        <dsp:cNvPr id="0" name=""/>
        <dsp:cNvSpPr/>
      </dsp:nvSpPr>
      <dsp:spPr>
        <a:xfrm>
          <a:off x="4385155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D8D91-AAB8-407A-BFA9-398EFBCDABFD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EED9-2EA9-4F8D-8C8E-B0CD29E55EBB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Achieved 91% accuracy</a:t>
          </a:r>
          <a:endParaRPr lang="en-US" sz="1800" kern="1200"/>
        </a:p>
      </dsp:txBody>
      <dsp:txXfrm>
        <a:off x="3770905" y="2770075"/>
        <a:ext cx="3150000" cy="720000"/>
      </dsp:txXfrm>
    </dsp:sp>
    <dsp:sp modelId="{676A072C-BB78-425C-A819-F3B9F99BCF23}">
      <dsp:nvSpPr>
        <dsp:cNvPr id="0" name=""/>
        <dsp:cNvSpPr/>
      </dsp:nvSpPr>
      <dsp:spPr>
        <a:xfrm>
          <a:off x="8086406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1A0F7-BBBE-436E-82AE-D59A885793D6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BC75C-3AD1-429E-B2AF-3B7C1E7FD8D7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Evaluated with precision, recall, F1-score</a:t>
          </a:r>
          <a:endParaRPr lang="en-US" sz="1800" kern="1200"/>
        </a:p>
      </dsp:txBody>
      <dsp:txXfrm>
        <a:off x="7472156" y="2770075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2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E4B7EF0E-DCC6-87C2-544C-E11274AE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07BB4-101A-1801-3B40-E88B90F2F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Sentiment Analysis on Amazon Product Reviews</a:t>
            </a:r>
            <a:endParaRPr lang="en-CA" sz="31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065D-EC34-78E2-50AA-7A16BB0F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en-CA" sz="1800" dirty="0"/>
              <a:t>By, Naufiya Rasheed</a:t>
            </a:r>
          </a:p>
        </p:txBody>
      </p:sp>
    </p:spTree>
    <p:extLst>
      <p:ext uri="{BB962C8B-B14F-4D97-AF65-F5344CB8AC3E}">
        <p14:creationId xmlns:p14="http://schemas.microsoft.com/office/powerpoint/2010/main" val="2266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38352-D2F9-E587-68FF-BAEE324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CA" dirty="0"/>
              <a:t>Project Goal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931362A-7984-8B4F-01C8-D1827135F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99315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66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2D-3E09-C319-F6AC-4F49AC2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CA" dirty="0"/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4BB6E22-380A-F95C-029C-7FCA69B6D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71736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6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548F-C1D7-33E7-0C2F-59459BCD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CA" dirty="0"/>
              <a:t>Modeling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C893E3D-FB46-C385-8C75-34BA5245E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80775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84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A8696-63FD-73E4-85A3-77B3DF23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Results –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490F-60C6-B409-A53A-1B3E54FE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00635"/>
            <a:ext cx="10591800" cy="649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Visualize frequent words for each sentiment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words&#10;&#10;AI-generated content may be incorrect.">
            <a:extLst>
              <a:ext uri="{FF2B5EF4-FFF2-40B4-BE49-F238E27FC236}">
                <a16:creationId xmlns:a16="http://schemas.microsoft.com/office/drawing/2014/main" id="{871C9E3E-9E13-B90B-2CF4-3B79952C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3093380"/>
            <a:ext cx="5085200" cy="2618877"/>
          </a:xfrm>
          <a:prstGeom prst="rect">
            <a:avLst/>
          </a:prstGeom>
        </p:spPr>
      </p:pic>
      <p:pic>
        <p:nvPicPr>
          <p:cNvPr id="4" name="Picture 3" descr="A close up of words&#10;&#10;AI-generated content may be incorrect.">
            <a:extLst>
              <a:ext uri="{FF2B5EF4-FFF2-40B4-BE49-F238E27FC236}">
                <a16:creationId xmlns:a16="http://schemas.microsoft.com/office/drawing/2014/main" id="{1C388E1B-F587-C1BB-28E7-11851BAB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14" y="3094957"/>
            <a:ext cx="5128862" cy="261572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3C6BE-A97F-9E63-90D1-8926B68F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Results –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EED-C478-E5D1-0120-F2B926E3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64" y="5717566"/>
            <a:ext cx="9470954" cy="53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Shows strengths and weaknesses of the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AE54388E-28FE-2E13-F249-E6BC0CFC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05" r="5936" b="-1"/>
          <a:stretch>
            <a:fillRect/>
          </a:stretch>
        </p:blipFill>
        <p:spPr>
          <a:xfrm>
            <a:off x="800100" y="712915"/>
            <a:ext cx="10591800" cy="3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8704-1B2D-58B4-85B8-4F1C6E3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&amp; Next Steps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06D3F95-F4EA-4591-5A2F-D3CFE9876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859339"/>
            <a:ext cx="10897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gave me hands-on experience in using Python and NLP to extract meaning from unstructured text data. The sentiment classifier performed exceptionally well in identifying positive reviews — with an F1-score of 0.94 — reflecting clear signals in customer praise.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the model struggled more with detecting negative reviews. This revealed an important insight: negative feedback is often more subtle and varied in language, and may require deeper feature extraction and better data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forward, I plan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TF-IDF vectorization for better text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resampling methods to balance the positive and negative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advanced models like SVM and 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5C1D8-083B-5C58-7776-885B3486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5D78493-DA83-E023-C237-5C352812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286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Sentiment Analysis on Amazon Product Reviews</vt:lpstr>
      <vt:lpstr>Project Goal</vt:lpstr>
      <vt:lpstr>Data Preparation</vt:lpstr>
      <vt:lpstr>Modeling</vt:lpstr>
      <vt:lpstr>Results – Word Clouds</vt:lpstr>
      <vt:lpstr>Results – Confusion Matrix</vt:lpstr>
      <vt:lpstr>Conclusion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Naufiya P A</dc:creator>
  <cp:lastModifiedBy>Naufiya P A</cp:lastModifiedBy>
  <cp:revision>1</cp:revision>
  <dcterms:created xsi:type="dcterms:W3CDTF">2025-07-08T20:03:43Z</dcterms:created>
  <dcterms:modified xsi:type="dcterms:W3CDTF">2025-07-08T20:18:54Z</dcterms:modified>
</cp:coreProperties>
</file>