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Empowering Strategic Decisions with Power BI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Executive Briefing for CEO &amp; CMO</a:t>
            </a:r>
          </a:p>
          <a:p>
            <a:r>
              <a:t>Prepared with Tata iQ Confidential Data</a:t>
            </a:r>
          </a:p>
          <a:p>
            <a:r>
              <a:t>Includes cleaned, modeled, and interactive visuals in Power BI.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Handling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Imported raw data into Power BI</a:t>
            </a:r>
          </a:p>
          <a:p>
            <a:r>
              <a:t>- Removed blanks and filtered out UK</a:t>
            </a:r>
          </a:p>
          <a:p>
            <a:r>
              <a:t>- Transformed dates for monthly granularity</a:t>
            </a:r>
          </a:p>
          <a:p>
            <a:r>
              <a:t>- Created custom Revenue field (Quantity × Unit Price)</a:t>
            </a:r>
          </a:p>
          <a:p>
            <a:r>
              <a:t>- Secured data handling per Tata iQ standards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Trend – 2011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How is our revenue trending over time?</a:t>
            </a:r>
          </a:p>
          <a:p/>
          <a:p>
            <a:r>
              <a:t>Findings:</a:t>
            </a:r>
          </a:p>
          <a:p>
            <a:r>
              <a:t>- Revenue peaks in Q4 (seasonal demand)</a:t>
            </a:r>
          </a:p>
          <a:p>
            <a:r>
              <a:t>- Low activity between Feb-Apr</a:t>
            </a:r>
          </a:p>
          <a:p/>
          <a:p>
            <a:r>
              <a:t>Recommendation:</a:t>
            </a:r>
          </a:p>
          <a:p>
            <a:r>
              <a:t>- Align marketing/inventory for high-revenue months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Countries by Revenue &amp;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Which regions are driving or lagging in sales?</a:t>
            </a:r>
          </a:p>
          <a:p/>
          <a:p>
            <a:r>
              <a:t>Findings:</a:t>
            </a:r>
          </a:p>
          <a:p>
            <a:r>
              <a:t>- High revenue but low quantity: premium strategy</a:t>
            </a:r>
          </a:p>
          <a:p>
            <a:r>
              <a:t>- High quantity but moderate revenue: volume strategy</a:t>
            </a:r>
          </a:p>
          <a:p/>
          <a:p>
            <a:r>
              <a:t>Recommendation:</a:t>
            </a:r>
          </a:p>
          <a:p>
            <a:r>
              <a:t>- Tailor pricing and campaigns by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Customers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Who are our most valuable customers?</a:t>
            </a:r>
          </a:p>
          <a:p/>
          <a:p>
            <a:r>
              <a:t>Findings:</a:t>
            </a:r>
          </a:p>
          <a:p>
            <a:r>
              <a:t>- Few top clients drive majority revenue</a:t>
            </a:r>
          </a:p>
          <a:p/>
          <a:p>
            <a:r>
              <a:t>Recommendation:</a:t>
            </a:r>
          </a:p>
          <a:p>
            <a:r>
              <a:t>- Focus retention programs</a:t>
            </a:r>
          </a:p>
          <a:p>
            <a:r>
              <a:t>- Explore upselling/cross-selling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Units Sold (Map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Question: Where are our units being sold globally?</a:t>
            </a:r>
          </a:p>
          <a:p/>
          <a:p>
            <a:r>
              <a:t>Findings:</a:t>
            </a:r>
          </a:p>
          <a:p>
            <a:r>
              <a:t>- Strong clusters in specific regions</a:t>
            </a:r>
          </a:p>
          <a:p>
            <a:r>
              <a:t>- Some underperforming markets</a:t>
            </a:r>
          </a:p>
          <a:p/>
          <a:p>
            <a:r>
              <a:t>Recommendation:</a:t>
            </a:r>
          </a:p>
          <a:p>
            <a:r>
              <a:t>- Deepen presence in high-sales areas</a:t>
            </a:r>
          </a:p>
          <a:p>
            <a:r>
              <a:t>- Explore growth in low-performing regions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Strategic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Seasonality: Q4 peaks → plan ahead</a:t>
            </a:r>
          </a:p>
          <a:p>
            <a:r>
              <a:t>2. Regional: Premium vs Volume targeting</a:t>
            </a:r>
          </a:p>
          <a:p>
            <a:r>
              <a:t>3. Customers: Retention and upsell for top clients</a:t>
            </a:r>
          </a:p>
          <a:p>
            <a:r>
              <a:t>4. Geography: Optimize logistics and explore new markets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dashboards now provide dynamic, executive-level insights.</a:t>
            </a:r>
          </a:p>
          <a:p>
            <a:r>
              <a:t>Ready for integration into ongoing leadership reviews.</a:t>
            </a:r>
          </a:p>
          <a:p>
            <a:r>
              <a:t>Next steps: segmentation, international expansion, marketing alignment.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