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3" r:id="rId5"/>
    <p:sldId id="260" r:id="rId6"/>
    <p:sldId id="262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26-Nov-17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02" y="768449"/>
            <a:ext cx="10318418" cy="3379344"/>
          </a:xfrm>
        </p:spPr>
        <p:txBody>
          <a:bodyPr/>
          <a:lstStyle/>
          <a:p>
            <a:r>
              <a:rPr lang="en-US" sz="88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Grading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(Final Group Project)</a:t>
            </a:r>
            <a:endParaRPr lang="en-US" sz="54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4274" y="5299446"/>
            <a:ext cx="3375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Group Members:</a:t>
            </a:r>
          </a:p>
          <a:p>
            <a:pPr algn="r"/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Abdul Rahman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	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Hamad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Alhamadi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4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Grading System is a GUI based Java desktop application which is programmed to calculate SGPA of a student.</a:t>
            </a:r>
            <a:endParaRPr lang="pt-B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Initially all fields are blank. 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It calculates the SGPA of a student. Once SGPA is calculated then it determines the </a:t>
            </a:r>
            <a:r>
              <a:rPr lang="en-US" sz="2800" b="1" dirty="0" smtClean="0"/>
              <a:t>Standing</a:t>
            </a:r>
            <a:r>
              <a:rPr lang="en-US" sz="2800" dirty="0" smtClean="0"/>
              <a:t> and </a:t>
            </a:r>
            <a:r>
              <a:rPr lang="en-US" sz="2800" b="1" dirty="0" smtClean="0"/>
              <a:t>Rank</a:t>
            </a:r>
            <a:r>
              <a:rPr lang="en-US" sz="2800" dirty="0" smtClean="0"/>
              <a:t> from SGPA.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72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Initial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30" y="1128451"/>
            <a:ext cx="10178322" cy="3593591"/>
          </a:xfrm>
        </p:spPr>
        <p:txBody>
          <a:bodyPr>
            <a:normAutofit/>
          </a:bodyPr>
          <a:lstStyle/>
          <a:p>
            <a:pPr lvl="2"/>
            <a:r>
              <a:rPr lang="en-US" sz="2400" dirty="0" smtClean="0"/>
              <a:t>Initially its blank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68" y="1655576"/>
            <a:ext cx="7274742" cy="51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6569"/>
            <a:ext cx="10178322" cy="496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application to calculate GPA successfully, following conditions should be met.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Credits column should be filled completely</a:t>
            </a:r>
            <a:endParaRPr lang="en-US" dirty="0"/>
          </a:p>
          <a:p>
            <a:r>
              <a:rPr lang="en-US" dirty="0" smtClean="0"/>
              <a:t>Grades column should be filled completely</a:t>
            </a:r>
            <a:endParaRPr lang="en-US" dirty="0"/>
          </a:p>
          <a:p>
            <a:r>
              <a:rPr lang="en-US" dirty="0" smtClean="0"/>
              <a:t>User should enter some value for credits completed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above three conditions are met properly then application will calculate GPA, Standing &amp; Rank successfully otherwise it will display a popup given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1678" y="342840"/>
            <a:ext cx="10178322" cy="137403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Criterion for successful calculation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6" y="4784942"/>
            <a:ext cx="4231310" cy="20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Successful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12" y="1128451"/>
            <a:ext cx="8068453" cy="5659611"/>
          </a:xfrm>
        </p:spPr>
      </p:pic>
    </p:spTree>
    <p:extLst>
      <p:ext uri="{BB962C8B-B14F-4D97-AF65-F5344CB8AC3E}">
        <p14:creationId xmlns:p14="http://schemas.microsoft.com/office/powerpoint/2010/main" val="30114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Uml</a:t>
            </a: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97" y="1240439"/>
            <a:ext cx="10588531" cy="5443696"/>
          </a:xfrm>
        </p:spPr>
      </p:pic>
    </p:spTree>
    <p:extLst>
      <p:ext uri="{BB962C8B-B14F-4D97-AF65-F5344CB8AC3E}">
        <p14:creationId xmlns:p14="http://schemas.microsoft.com/office/powerpoint/2010/main" val="2168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643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http://www.excelgeniuses.com/images/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01658"/>
            <a:ext cx="10178322" cy="616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lideplayer.com/slide/3907810/13/images/20/THANK+YO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36" y="263950"/>
            <a:ext cx="10435472" cy="6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958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705</TotalTime>
  <Words>123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Heiti Std R</vt:lpstr>
      <vt:lpstr>Adobe Naskh Medium</vt:lpstr>
      <vt:lpstr>Arial</vt:lpstr>
      <vt:lpstr>Gill Sans MT</vt:lpstr>
      <vt:lpstr>Impact</vt:lpstr>
      <vt:lpstr>Wingdings</vt:lpstr>
      <vt:lpstr>Badge</vt:lpstr>
      <vt:lpstr>Grading System (Final Group Project)</vt:lpstr>
      <vt:lpstr>   Introduction</vt:lpstr>
      <vt:lpstr>   Initial Display</vt:lpstr>
      <vt:lpstr>Criterion for successful calculation</vt:lpstr>
      <vt:lpstr>     Successful working</vt:lpstr>
      <vt:lpstr>                 Uml class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Darzi.pk (Customized-Tailoring)</dc:title>
  <dc:creator>Usman Yousaf</dc:creator>
  <cp:lastModifiedBy>Muhammad Nauman Tariq</cp:lastModifiedBy>
  <cp:revision>44</cp:revision>
  <dcterms:created xsi:type="dcterms:W3CDTF">2017-11-20T10:52:53Z</dcterms:created>
  <dcterms:modified xsi:type="dcterms:W3CDTF">2017-11-25T22:27:58Z</dcterms:modified>
</cp:coreProperties>
</file>