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2603A0-5E57-4CB7-B587-6AB9E73A00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B413B5-A0E3-4A85-90C3-E27A0ED06D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7C225D-FA74-4C73-BCA3-5C13B23515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45E437-EEA9-474A-9AFC-B092D6E023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8BD43D-5E05-4A37-A2A7-94CFC7D067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DB6BEE-FC10-471A-9DD0-784A77B775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B589D4-AEA5-4DEB-B2F3-8D3A133D50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7DE973-B87A-4B70-B8D5-FCD3BDA551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B91599-9846-4A20-9807-37D3D13009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3CC7FA-00AD-48F3-BB64-963E023C14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BA7FAD-2E0B-42E7-B12D-7102E9B6D2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E40CFA-D6B8-41B8-B23E-B65A7FFEDC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FAF2AD-0A02-4470-AFE7-29C4B35CF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C1FC2-F2D3-46C3-8A3B-8152E34A08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CD0383-9988-4D87-B884-B3BB67EBE5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21DE10-506C-4BCC-9F14-D96BD2439D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A85B0E-D1DC-4BAA-9E0B-22C9A61541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8E63BB-43C6-436B-8344-575BA12F78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4D5F42-E972-4BBF-891E-2C1B6317D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23624D-92E1-4D3E-94F3-0129078AB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79575B-9FD1-47F2-9BAC-124BBD90A5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BBFE5F-8D0D-4015-9C6C-63BA682354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042D1C-AB7C-465D-9257-164FA631A5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BE6A42-8D2B-4883-A602-DDFAE4D58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041352-08D4-4330-A0D1-6FD2286023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E8912E-C085-4FD9-BE40-A02CDB8688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3799EE-E69D-47B4-85BB-CE5B552EA0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CE95A5-FAB7-4BD2-82AB-7A9CA5FBAA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3CA239-DF58-4E52-B571-B133BEEA06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2B79D5-8ABA-4FF1-A783-5B7A5BF754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6C801-BDCD-4F7B-9661-585105D127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579DF5-DF58-4460-9AC6-951EC01157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95618E-AF3F-4D71-BCA6-650A064CE3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03FBC-F385-425E-8884-13905977E3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9AD5B-B627-480F-940D-67B84D31D6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9B405-FC0A-42AA-AD9B-4DB3E07382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9A2F26-C8F7-4EEB-98B6-38679992785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367167-B38E-4415-B4AC-A92834A99F8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7F4A84-3BBE-49A7-BD72-DA77D90B6B7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t3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228960"/>
            <a:ext cx="7771680" cy="182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Business Rules Catalog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371600" y="1828800"/>
            <a:ext cx="640008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5. Security and Privacy: secure login mechanism and role base access control to ensure data privacy and prevent unauthorized access.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6. Support system: provide a support system for users to report issues, ask question, offer documentation and FAQs.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GB" sz="4400" spc="-1" strike="noStrike">
                <a:solidFill>
                  <a:srgbClr val="e5ffff"/>
                </a:solidFill>
                <a:latin typeface="Tahoma"/>
              </a:rPr>
              <a:t>Architectural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Rectangle 10"/>
          <p:cNvSpPr/>
          <p:nvPr/>
        </p:nvSpPr>
        <p:spPr>
          <a:xfrm>
            <a:off x="0" y="138600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Rectangle 5"/>
          <p:cNvSpPr/>
          <p:nvPr/>
        </p:nvSpPr>
        <p:spPr>
          <a:xfrm>
            <a:off x="1523880" y="3124080"/>
            <a:ext cx="67809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Provide Architecture Diagram Here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57200" y="2286360"/>
            <a:ext cx="845748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Team Structure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496600" y="2039400"/>
            <a:ext cx="4360680" cy="43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-227880"/>
            <a:ext cx="8228880" cy="137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Project Schedule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838800"/>
            <a:ext cx="8228880" cy="1447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1. Understanding Requirements: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Duration: 1 week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Tasks: Analyze project requirements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and clarify scope.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project here.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2. Design and planning phase: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Duration: 2 weeks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Tasks: create SRS document, design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database schema, plan system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architecture.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Rectangle 5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457200" y="838800"/>
            <a:ext cx="8228880" cy="1447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3. User Interface Design: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Duration: 1 week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Tasks: Design wireframes and mock-ups using Figma.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4. FrontEnd Development: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Duration: 1 week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Noto Sans CJK SC"/>
              </a:rPr>
              <a:t>Tasks: Develop frontend using core HTML, CSS and JavaScript and ensure compatibility on different browsers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Rectangle 1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229320" y="153000"/>
            <a:ext cx="8228880" cy="1447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5. Backend Development: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Duration: 1 week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Task: Develop backend functionalities using PHP, integrate with frontend, ensure data integrity and security.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6. QA, Testing and Debugging: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Duration: 2 weeks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Tasks: test project on different browsers, ensure security and privacy of users and fix bugs and issues (R_and_D).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Rectangle 2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1680" cy="99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Sequence Diagrams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12295" t="20461" r="12697" b="5044"/>
          <a:stretch/>
        </p:blipFill>
        <p:spPr>
          <a:xfrm>
            <a:off x="1143000" y="1600200"/>
            <a:ext cx="685728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2888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Logical Model/Class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Rectangle 585"/>
          <p:cNvSpPr/>
          <p:nvPr/>
        </p:nvSpPr>
        <p:spPr>
          <a:xfrm>
            <a:off x="0" y="137628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57200" y="1520640"/>
            <a:ext cx="8145000" cy="46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5"/>
          <p:cNvSpPr/>
          <p:nvPr/>
        </p:nvSpPr>
        <p:spPr>
          <a:xfrm>
            <a:off x="0" y="177624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Rectangle 6"/>
          <p:cNvSpPr/>
          <p:nvPr/>
        </p:nvSpPr>
        <p:spPr>
          <a:xfrm>
            <a:off x="0" y="5081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822888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Entity-Relationship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85800" y="1829160"/>
            <a:ext cx="8000280" cy="45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457200"/>
            <a:ext cx="777168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Database 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rcRect l="0" t="3459" r="0" b="0"/>
          <a:stretch/>
        </p:blipFill>
        <p:spPr>
          <a:xfrm>
            <a:off x="914400" y="1600200"/>
            <a:ext cx="747036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1066680"/>
            <a:ext cx="8000280" cy="2742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900" spc="-1" strike="noStrike">
                <a:solidFill>
                  <a:srgbClr val="e5ffff"/>
                </a:solidFill>
                <a:latin typeface="Tahoma"/>
                <a:ea typeface="Times New Roman"/>
              </a:rPr>
              <a:t>Enhancing Learning Management System (LMS) User Experience</a:t>
            </a:r>
            <a:endParaRPr b="0" lang="en-US" sz="5900" spc="-1" strike="noStrike">
              <a:latin typeface="Arial"/>
            </a:endParaRPr>
          </a:p>
        </p:txBody>
      </p:sp>
      <p:pic>
        <p:nvPicPr>
          <p:cNvPr id="125" name="Picture 6" descr="C:\Users\usman.waheed\Desktop\vulogo.jpg"/>
          <p:cNvPicPr/>
          <p:nvPr/>
        </p:nvPicPr>
        <p:blipFill>
          <a:blip r:embed="rId1"/>
          <a:stretch/>
        </p:blipFill>
        <p:spPr>
          <a:xfrm>
            <a:off x="3809880" y="5029200"/>
            <a:ext cx="2013840" cy="14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457200"/>
            <a:ext cx="777168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User Interfaces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12771" t="0" r="12463" b="0"/>
          <a:stretch/>
        </p:blipFill>
        <p:spPr>
          <a:xfrm>
            <a:off x="1829520" y="1828800"/>
            <a:ext cx="5485320" cy="376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457200"/>
            <a:ext cx="777168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User Interfaces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143000" y="2213640"/>
            <a:ext cx="7337880" cy="418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457200"/>
            <a:ext cx="777168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User Interfaces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366920" y="1868040"/>
            <a:ext cx="6405120" cy="432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Tools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77" name=""/>
          <p:cNvGraphicFramePr/>
          <p:nvPr/>
        </p:nvGraphicFramePr>
        <p:xfrm>
          <a:off x="816840" y="1986480"/>
          <a:ext cx="7864560" cy="4114080"/>
        </p:xfrm>
        <a:graphic>
          <a:graphicData uri="http://schemas.openxmlformats.org/drawingml/2006/table">
            <a:tbl>
              <a:tblPr/>
              <a:tblGrid>
                <a:gridCol w="3945960"/>
                <a:gridCol w="3918960"/>
              </a:tblGrid>
              <a:tr h="4114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Languages: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HTML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CSS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JavaScript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PHP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Technologies: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Figma (for design)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Libreoffice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Tahoma"/>
                        </a:rPr>
                        <a:t>datatables.net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3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900" spc="-1" strike="noStrike">
                <a:solidFill>
                  <a:srgbClr val="e5ffff"/>
                </a:solidFill>
                <a:latin typeface="Tahoma"/>
              </a:rPr>
              <a:t>Group Members Introduction</a:t>
            </a:r>
            <a:endParaRPr b="0" lang="en-US" sz="59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2514600"/>
            <a:ext cx="8228880" cy="3978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Member 1: Nouman Ali (BC220424776)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62120" y="228600"/>
            <a:ext cx="7771680" cy="182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e5ffff"/>
                </a:solidFill>
                <a:latin typeface="Tahoma"/>
              </a:rPr>
              <a:t>INTRODUCTION OF PROJECT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Picture 8" descr=""/>
          <p:cNvPicPr/>
          <p:nvPr/>
        </p:nvPicPr>
        <p:blipFill>
          <a:blip r:embed="rId1"/>
          <a:stretch/>
        </p:blipFill>
        <p:spPr>
          <a:xfrm>
            <a:off x="8305920" y="6305400"/>
            <a:ext cx="837360" cy="551880"/>
          </a:xfrm>
          <a:prstGeom prst="rect">
            <a:avLst/>
          </a:prstGeom>
          <a:ln w="0">
            <a:noFill/>
          </a:ln>
        </p:spPr>
      </p:pic>
      <p:sp>
        <p:nvSpPr>
          <p:cNvPr id="131" name="Text Box 9"/>
          <p:cNvSpPr/>
          <p:nvPr/>
        </p:nvSpPr>
        <p:spPr>
          <a:xfrm>
            <a:off x="914400" y="2666880"/>
            <a:ext cx="7543080" cy="38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This project aims to revolutionize the user experience (UX) of our Learning Management System (LMS) through the application of HCI principles. 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By focusing on redesigning the interface and incorporating user-centric design strategies.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Picture 1" descr=""/>
          <p:cNvPicPr/>
          <p:nvPr/>
        </p:nvPicPr>
        <p:blipFill>
          <a:blip r:embed="rId1"/>
          <a:stretch/>
        </p:blipFill>
        <p:spPr>
          <a:xfrm>
            <a:off x="8305920" y="6305400"/>
            <a:ext cx="837360" cy="551880"/>
          </a:xfrm>
          <a:prstGeom prst="rect">
            <a:avLst/>
          </a:prstGeom>
          <a:ln w="0">
            <a:noFill/>
          </a:ln>
        </p:spPr>
      </p:pic>
      <p:sp>
        <p:nvSpPr>
          <p:cNvPr id="134" name="Text Box 1"/>
          <p:cNvSpPr/>
          <p:nvPr/>
        </p:nvSpPr>
        <p:spPr>
          <a:xfrm>
            <a:off x="914760" y="1828800"/>
            <a:ext cx="7543080" cy="38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By this project we aim to gain a deep understanding of HCI principle relevant to LMS design and the specific needs of our diverse user base, including students, instructors, and administrators.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47"/>
          <p:cNvSpPr/>
          <p:nvPr/>
        </p:nvSpPr>
        <p:spPr>
          <a:xfrm>
            <a:off x="1600200" y="1295280"/>
            <a:ext cx="487620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 Box 48"/>
          <p:cNvSpPr/>
          <p:nvPr/>
        </p:nvSpPr>
        <p:spPr>
          <a:xfrm>
            <a:off x="457200" y="961560"/>
            <a:ext cx="8076600" cy="1095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Process Model.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57920" y="2286720"/>
            <a:ext cx="845748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7771680" cy="99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28800" y="1600200"/>
            <a:ext cx="588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28960"/>
            <a:ext cx="7771680" cy="182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Business Rules Catalog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1371600" y="1828800"/>
            <a:ext cx="640008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1. User Authentication: users must be authenticated before accessing any functionality with in the LMS.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2. User Roles and Permissions: difference between student and admin  roles with distinct permissions.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228960"/>
            <a:ext cx="7771680" cy="182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Business Rules Catalog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1371600" y="1828800"/>
            <a:ext cx="640008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3. Course Management: Instructor should be able to create, edit and manage course.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4. Communication Features: Provide tools for instructors to communicate with students through announcements.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220</TotalTime>
  <Application>LibreOffice/7.3.7.2$Linux_X86_64 LibreOffice_project/30$Build-2</Application>
  <AppVersion>15.0000</AppVersion>
  <Words>204</Words>
  <Paragraphs>31</Paragraphs>
  <Company>VU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2007-02-24T01:41:18Z</dcterms:created>
  <dc:creator>MUHAMMAD HARIS SIDDIQUI</dc:creator>
  <dc:description/>
  <dc:language>en-US</dc:language>
  <cp:lastModifiedBy/>
  <dcterms:modified xsi:type="dcterms:W3CDTF">2024-05-13T17:42:51Z</dcterms:modified>
  <cp:revision>61</cp:revision>
  <dc:subject/>
  <dc:title>Let us Play Chess Online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