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37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07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8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6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5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5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70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59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7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42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75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1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0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3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FF300-96AE-44A1-B963-C22BE6A411F0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3C52CD-5D09-4479-B963-13FC8334D3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8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962A5-D785-4469-8163-88945E73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0" y="60325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latin typeface="Californian FB" panose="0207040306080B030204" pitchFamily="18" charset="0"/>
              </a:rPr>
              <a:t>RAPPORT D'ETONNEMENT DE FORMATION PREPARATEUR DE COMMANDES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0354B-CADF-4164-A700-17FD9C7A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09700"/>
            <a:ext cx="11874500" cy="5146675"/>
          </a:xfrm>
        </p:spPr>
        <p:txBody>
          <a:bodyPr anchor="ctr">
            <a:normAutofit/>
          </a:bodyPr>
          <a:lstStyle/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PRESENTATION 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RECEPTION DES PALETTES DE BACS ET MISE A JOUR 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PREPARATION ET MISE EN PLACE DES SACS 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RECEPTION ET PREPARATION DES CHARIOTS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SUGGESTION D'AMELIORATION DU TRAVAIL AU POSTE BAC SEC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REGROUPEMENT DES BACS CASSES SUR UNE ZONE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CONCLUSION DE RAPPORT</a:t>
            </a: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sz="1600" dirty="0">
              <a:latin typeface="Bahnschrift Light SemiCondensed" panose="020B0502040204020203" pitchFamily="34" charset="0"/>
            </a:endParaRPr>
          </a:p>
          <a:p>
            <a:pPr marL="342900" indent="-342900" algn="ctr" fontAlgn="b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sz="1600" dirty="0">
                <a:latin typeface="Bahnschrift Light SemiCondensed" panose="020B0502040204020203" pitchFamily="34" charset="0"/>
              </a:rPr>
              <a:t>REMERCIEMENT</a:t>
            </a:r>
            <a:endParaRPr lang="fr-FR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726468-2E11-41D5-BED2-987A7BDBC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796" r="937" b="4796"/>
          <a:stretch/>
        </p:blipFill>
        <p:spPr>
          <a:xfrm>
            <a:off x="0" y="0"/>
            <a:ext cx="2794000" cy="125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593BE-5C88-4B95-B013-072AF641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11" y="317501"/>
            <a:ext cx="10018713" cy="1079500"/>
          </a:xfrm>
        </p:spPr>
        <p:txBody>
          <a:bodyPr/>
          <a:lstStyle/>
          <a:p>
            <a:r>
              <a:rPr lang="fr-FR" dirty="0"/>
              <a:t>RECEPTION DES PALETTES DE BACS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3093A-C916-4E78-9536-CB7B97D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0" y="1816101"/>
            <a:ext cx="10018713" cy="4292600"/>
          </a:xfrm>
        </p:spPr>
        <p:txBody>
          <a:bodyPr>
            <a:normAutofit/>
          </a:bodyPr>
          <a:lstStyle/>
          <a:p>
            <a:r>
              <a:rPr lang="fr-FR" dirty="0"/>
              <a:t>L'étonnement: bacs illisibles , bac avec 2 étiquettes différentes</a:t>
            </a:r>
          </a:p>
          <a:p>
            <a:r>
              <a:rPr lang="fr-FR" dirty="0"/>
              <a:t>Mettre en pace un détecteur de Bac d'étiquettes illisibles afin d'optimisé le début de préparation de commandes</a:t>
            </a:r>
          </a:p>
          <a:p>
            <a:r>
              <a:rPr lang="fr-FR" dirty="0"/>
              <a:t>Mettre en place un scanner pour désactiver les étiquettes </a:t>
            </a:r>
          </a:p>
          <a:p>
            <a:r>
              <a:rPr lang="fr-FR" dirty="0"/>
              <a:t>Mettre en place une Imprimante directement pouvant fournir les Etiquettes Bac près de l'agent au poste Bacs Secs </a:t>
            </a:r>
          </a:p>
          <a:p>
            <a:r>
              <a:rPr lang="fr-FR" dirty="0"/>
              <a:t>Dès réception des Bacs sur palette les déconnectés du système de livraison</a:t>
            </a:r>
          </a:p>
          <a:p>
            <a:r>
              <a:rPr lang="fr-FR" dirty="0"/>
              <a:t>Mettre en place une séparation des bacs petites et grandes tailles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45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D12E2-8579-4E85-A797-B5E6EB3B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PREPARATION DE SACS DANS LES BACS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D1D0A-8262-43D6-AE6B-81BF5A3E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L'étonnement : les sacs sont pas complètement ouvert dans les Bacs</a:t>
            </a:r>
          </a:p>
          <a:p>
            <a:r>
              <a:rPr lang="fr-FR" dirty="0"/>
              <a:t>Ouvrir le sac par le bas pour obtenir une planéité et passer à l'ouverture par les poignets</a:t>
            </a:r>
          </a:p>
          <a:p>
            <a:r>
              <a:rPr lang="fr-FR" dirty="0"/>
              <a:t>Eliminé les sacs de base de préparation actuel et utilisé uniquement des sacs de grande taille comme celui qu'on utilise pour les produits d'hygiène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94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886C7-AE2D-4C73-AFB4-9E65092B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RECEPTION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9D1CF-8A1C-4D70-8738-7ABBB37A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L'étonnement: Chariot non disponible en début de vacation </a:t>
            </a:r>
          </a:p>
          <a:p>
            <a:r>
              <a:rPr lang="fr-FR" dirty="0"/>
              <a:t>Mettre en place un process de récupération de chariot vide par chaque préparateur</a:t>
            </a:r>
          </a:p>
          <a:p>
            <a:r>
              <a:rPr lang="fr-FR" dirty="0"/>
              <a:t>Proposition de chariot nouvelle génération avec sous les bacs des tambours facilitant le dégagement de bacs plein</a:t>
            </a:r>
          </a:p>
          <a:p>
            <a:r>
              <a:rPr lang="fr-FR" dirty="0"/>
              <a:t>Voir modification si possible du chariot pouvant contenir 8 bacs avec roll déchargeable bac plus roll en seul fois.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6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EF70A-2C15-4291-8F00-86DEBA13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584C6-5C2C-4544-90F1-E5CBD400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20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56</TotalTime>
  <Words>248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Bahnschrift Light SemiCondensed</vt:lpstr>
      <vt:lpstr>Californian FB</vt:lpstr>
      <vt:lpstr>Corbel</vt:lpstr>
      <vt:lpstr>Parallaxe</vt:lpstr>
      <vt:lpstr>RAPPORT D'ETONNEMENT DE FORMATION PREPARATEUR DE COMMANDES </vt:lpstr>
      <vt:lpstr>RECEPTION DES PALETTES DE BACS </vt:lpstr>
      <vt:lpstr>PREPARATION DE SACS DANS LES BACS  </vt:lpstr>
      <vt:lpstr>RECEPTION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 Mawulé GUIDIHOUN</dc:creator>
  <cp:lastModifiedBy>MB Mawulé GUIDIHOUN</cp:lastModifiedBy>
  <cp:revision>6</cp:revision>
  <dcterms:created xsi:type="dcterms:W3CDTF">2018-11-12T17:13:57Z</dcterms:created>
  <dcterms:modified xsi:type="dcterms:W3CDTF">2018-11-12T18:10:39Z</dcterms:modified>
</cp:coreProperties>
</file>