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2" r:id="rId3"/>
    <p:sldId id="261" r:id="rId4"/>
    <p:sldId id="257" r:id="rId5"/>
    <p:sldId id="263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September 06,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September 06,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September 06,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September 06,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September 06,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September 06,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September 06,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September 06,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September 06,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September 06,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September 06,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September 06,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webscid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harvard.edu/dataset.xhtml?persistentId=doi:10.7910/DVN/UIVHQR" TargetMode="External"/><Relationship Id="rId2" Type="http://schemas.openxmlformats.org/officeDocument/2006/relationships/hyperlink" Target="https://gwu-libraries.github.io/sfm-u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rojects.propublica.org/politwoop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s-dl.blogspot.com/2018/04/2018-04-23-grampa-whats-deleted-twee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848600" cy="2308225"/>
          </a:xfrm>
        </p:spPr>
        <p:txBody>
          <a:bodyPr/>
          <a:lstStyle/>
          <a:p>
            <a:pPr algn="ctr"/>
            <a:r>
              <a:rPr lang="en-US" sz="3600" dirty="0" smtClean="0"/>
              <a:t>Finding and ANALYZING DELETED TWEETS USING WEB ARCHIVES, POLITWOOPS AND SOCIAL FEED MANAGER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5200"/>
            <a:ext cx="6400800" cy="1752600"/>
          </a:xfrm>
        </p:spPr>
        <p:txBody>
          <a:bodyPr/>
          <a:lstStyle/>
          <a:p>
            <a:pPr algn="ctr"/>
            <a:r>
              <a:rPr lang="en-US" dirty="0" smtClean="0"/>
              <a:t>Presented By,</a:t>
            </a:r>
          </a:p>
          <a:p>
            <a:pPr algn="ctr"/>
            <a:r>
              <a:rPr lang="en-US" dirty="0" smtClean="0"/>
              <a:t>Mohammed Nauman Siddique</a:t>
            </a:r>
          </a:p>
          <a:p>
            <a:pPr algn="ctr"/>
            <a:r>
              <a:rPr lang="en-US" dirty="0" smtClean="0"/>
              <a:t>Graduate Research Assistant at </a:t>
            </a:r>
            <a:r>
              <a:rPr lang="en-US" dirty="0" smtClean="0">
                <a:hlinkClick r:id="rId2"/>
              </a:rPr>
              <a:t>@WSDL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Social Feed Manager and Its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SFM</a:t>
            </a:r>
            <a:r>
              <a:rPr lang="en-US" dirty="0"/>
              <a:t> is an open source software that harvests social media data and web resources from Twitter, Tumblr, Flickr, and </a:t>
            </a:r>
            <a:r>
              <a:rPr lang="en-US" dirty="0" err="1"/>
              <a:t>Sina</a:t>
            </a:r>
            <a:r>
              <a:rPr lang="en-US" dirty="0"/>
              <a:t> </a:t>
            </a:r>
            <a:r>
              <a:rPr lang="en-US" dirty="0" err="1"/>
              <a:t>Weibo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Released a dataset of 115</a:t>
            </a:r>
            <a:r>
              <a:rPr lang="en-US" baseline="30000" dirty="0" smtClean="0"/>
              <a:t>th</a:t>
            </a:r>
            <a:r>
              <a:rPr lang="en-US" dirty="0" smtClean="0"/>
              <a:t> US Congress Tweet Ids</a:t>
            </a:r>
          </a:p>
          <a:p>
            <a:endParaRPr lang="en-US" dirty="0" smtClean="0"/>
          </a:p>
          <a:p>
            <a:r>
              <a:rPr lang="en-US" dirty="0" smtClean="0"/>
              <a:t>Dataset has approx. 1.9 M Tweet </a:t>
            </a:r>
            <a:r>
              <a:rPr lang="en-US" dirty="0"/>
              <a:t>I</a:t>
            </a:r>
            <a:r>
              <a:rPr lang="en-US" dirty="0" smtClean="0"/>
              <a:t>ds from 27</a:t>
            </a:r>
            <a:r>
              <a:rPr lang="en-US" baseline="30000" dirty="0" smtClean="0"/>
              <a:t>th</a:t>
            </a:r>
            <a:r>
              <a:rPr lang="en-US" dirty="0" smtClean="0"/>
              <a:t> January 2017 to 20</a:t>
            </a:r>
            <a:r>
              <a:rPr lang="en-US" baseline="30000" dirty="0" smtClean="0"/>
              <a:t>th</a:t>
            </a:r>
            <a:r>
              <a:rPr lang="en-US" dirty="0" smtClean="0"/>
              <a:t> July 2018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 Link to dataset: </a:t>
            </a:r>
            <a:r>
              <a:rPr lang="en-US" sz="1600" dirty="0">
                <a:hlinkClick r:id="rId3"/>
              </a:rPr>
              <a:t>https://dataverse.harvard.edu/dataset.xhtml?persistentId=doi:10.7910/DVN/UIVHQR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Politwoops and Deleted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Politwoops</a:t>
            </a:r>
            <a:r>
              <a:rPr lang="en-US" dirty="0" smtClean="0"/>
              <a:t> tracks deleted tweets by public officials, including people currently in office and candidates running for office.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199"/>
            <a:ext cx="60674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6388199"/>
            <a:ext cx="6522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 1: Screenshot from Politwoops homepage showing deleted tweets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06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Finding Deleted Tweets Using  Web Archives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Twitter </a:t>
            </a:r>
            <a:r>
              <a:rPr lang="en-US" dirty="0"/>
              <a:t>H</a:t>
            </a:r>
            <a:r>
              <a:rPr lang="en-US" dirty="0" smtClean="0"/>
              <a:t>andle</a:t>
            </a:r>
          </a:p>
          <a:p>
            <a:r>
              <a:rPr lang="en-US" dirty="0" smtClean="0"/>
              <a:t>Step 1: Fetch recent 3200 live </a:t>
            </a:r>
            <a:r>
              <a:rPr lang="en-US" dirty="0"/>
              <a:t>t</a:t>
            </a:r>
            <a:r>
              <a:rPr lang="en-US" dirty="0" smtClean="0"/>
              <a:t>weets using Twitter API</a:t>
            </a:r>
          </a:p>
          <a:p>
            <a:r>
              <a:rPr lang="en-US" dirty="0" smtClean="0"/>
              <a:t>Step 2: Fetch </a:t>
            </a:r>
            <a:r>
              <a:rPr lang="en-US" dirty="0" err="1" smtClean="0"/>
              <a:t>Timemap</a:t>
            </a:r>
            <a:r>
              <a:rPr lang="en-US" dirty="0" smtClean="0"/>
              <a:t> for the URI </a:t>
            </a:r>
          </a:p>
          <a:p>
            <a:r>
              <a:rPr lang="en-US" dirty="0" smtClean="0"/>
              <a:t>Step 3: Fetch and Parse Memento Representations</a:t>
            </a:r>
          </a:p>
          <a:p>
            <a:r>
              <a:rPr lang="en-US" dirty="0" smtClean="0"/>
              <a:t>Step 4: Find the difference in tweet ids between both the sets</a:t>
            </a:r>
          </a:p>
          <a:p>
            <a:r>
              <a:rPr lang="en-US" dirty="0" smtClean="0"/>
              <a:t>Step 5: Check status of difference set on live web using Twitter API and dereferencing the Tweet URI (checking soft 404s) 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Link </a:t>
            </a:r>
            <a:r>
              <a:rPr lang="en-US" sz="1600" dirty="0"/>
              <a:t>to blogpost: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ws-dl.blogspot.com/2018/04/2018-04-23-grampa-whats-deleted-tweet.html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 for Deleted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52" y="1676400"/>
            <a:ext cx="7086600" cy="486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Tweet Estimation for SFM Dataset </a:t>
            </a:r>
            <a:r>
              <a:rPr lang="en-US" dirty="0" err="1" smtClean="0"/>
              <a:t>Timerange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Approach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Loose Approach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39" y="2620297"/>
            <a:ext cx="60102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LooseApproachCas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53000"/>
            <a:ext cx="59817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4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771</TotalTime>
  <Words>219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Finding and ANALYZING DELETED TWEETS USING WEB ARCHIVES, POLITWOOPS AND SOCIAL FEED MANAGER </vt:lpstr>
      <vt:lpstr>Social Feed Manager and Its Dataset</vt:lpstr>
      <vt:lpstr>Politwoops and Deleted Tweets</vt:lpstr>
      <vt:lpstr>Finding Deleted Tweets Using  Web Archives</vt:lpstr>
      <vt:lpstr>Venn Diagram for Deleted Tweets</vt:lpstr>
      <vt:lpstr>Tweet Estimation for SFM Dataset Timerange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nauman</dc:creator>
  <cp:lastModifiedBy>nauman</cp:lastModifiedBy>
  <cp:revision>11</cp:revision>
  <dcterms:created xsi:type="dcterms:W3CDTF">2018-09-07T02:08:54Z</dcterms:created>
  <dcterms:modified xsi:type="dcterms:W3CDTF">2018-09-07T14:59:56Z</dcterms:modified>
</cp:coreProperties>
</file>