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October 01,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October 01,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wlu.edu/~whaleyt/classes/DigiLib/Whaley/Defini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digital_library_projec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Digital libraries, repositories, and 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400800" cy="1752600"/>
          </a:xfrm>
        </p:spPr>
        <p:txBody>
          <a:bodyPr/>
          <a:lstStyle/>
          <a:p>
            <a:pPr algn="ctr"/>
            <a:r>
              <a:rPr lang="en-US" dirty="0" smtClean="0"/>
              <a:t>Presented By,</a:t>
            </a:r>
          </a:p>
          <a:p>
            <a:pPr algn="ctr"/>
            <a:r>
              <a:rPr lang="en-US" dirty="0" smtClean="0"/>
              <a:t>Mohammed Nauman Siddique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7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Digital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digital library is a </a:t>
            </a:r>
            <a:r>
              <a:rPr lang="en-US" b="1" dirty="0"/>
              <a:t>managed collection of information</a:t>
            </a:r>
            <a:r>
              <a:rPr lang="en-US" dirty="0"/>
              <a:t>, with associated services, where the information is stored in digital formats and accessible over a </a:t>
            </a:r>
            <a:r>
              <a:rPr lang="en-US" dirty="0" smtClean="0"/>
              <a:t>network.</a:t>
            </a:r>
          </a:p>
          <a:p>
            <a:endParaRPr lang="en-US" dirty="0"/>
          </a:p>
          <a:p>
            <a:r>
              <a:rPr lang="en-US" dirty="0" smtClean="0"/>
              <a:t>Stream of data sent to earth from a satellite (Not a digital library) </a:t>
            </a:r>
          </a:p>
          <a:p>
            <a:r>
              <a:rPr lang="en-US" dirty="0" smtClean="0"/>
              <a:t>Organized </a:t>
            </a:r>
            <a:r>
              <a:rPr lang="en-US" dirty="0"/>
              <a:t>systematically, becomes a digital library </a:t>
            </a:r>
            <a:r>
              <a:rPr lang="en-US" dirty="0" smtClean="0"/>
              <a:t>collection.</a:t>
            </a:r>
          </a:p>
          <a:p>
            <a:endParaRPr lang="en-US" sz="1600" dirty="0">
              <a:hlinkClick r:id="rId2"/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ctr">
              <a:buNone/>
            </a:pPr>
            <a:r>
              <a:rPr lang="en-US" sz="1600" dirty="0" smtClean="0"/>
              <a:t>From: 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://home.wlu.edu/~whaleyt/classes/DigiLib/Whaley/Definition.html</a:t>
            </a:r>
          </a:p>
          <a:p>
            <a:pPr marL="0" indent="0" algn="ctr">
              <a:buNone/>
            </a:pPr>
            <a:endParaRPr lang="en-US" sz="16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4864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Archive(Digital Library)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29600" cy="2600666"/>
          </a:xfrm>
        </p:spPr>
      </p:pic>
      <p:sp>
        <p:nvSpPr>
          <p:cNvPr id="6" name="TextBox 5"/>
          <p:cNvSpPr txBox="1"/>
          <p:nvPr/>
        </p:nvSpPr>
        <p:spPr>
          <a:xfrm>
            <a:off x="2743200" y="5040868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URL: </a:t>
            </a:r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://archive.org/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77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Digital Library Projects on Wikipedia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720920" cy="2596896"/>
          </a:xfrm>
        </p:spPr>
      </p:pic>
      <p:pic>
        <p:nvPicPr>
          <p:cNvPr id="2050" name="Picture 2" descr="F:\Fall2018\MiningScholarlyData\Presentation\Citeceer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810100"/>
            <a:ext cx="8763000" cy="71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248" y="4267200"/>
            <a:ext cx="876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248" y="4839097"/>
            <a:ext cx="8763000" cy="683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6096000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URL: </a:t>
            </a:r>
            <a:r>
              <a:rPr lang="en-US" b="1" dirty="0">
                <a:hlinkClick r:id="rId4"/>
              </a:rPr>
              <a:t>https://en.wikipedia.org/wiki/List_of_digital_library_projects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87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Digital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45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</TotalTime>
  <Words>105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Digital libraries, repositories, and search engines</vt:lpstr>
      <vt:lpstr>What is a Digital Library?</vt:lpstr>
      <vt:lpstr>Internet Archive(Digital Library)</vt:lpstr>
      <vt:lpstr>List of Digital Library Projects on Wikipedia</vt:lpstr>
      <vt:lpstr>PowerPoint Presentation</vt:lpstr>
      <vt:lpstr>Types of Digital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libraries, repositories, and search engines</dc:title>
  <dc:creator>nauman</dc:creator>
  <cp:lastModifiedBy>nauman</cp:lastModifiedBy>
  <cp:revision>6</cp:revision>
  <dcterms:created xsi:type="dcterms:W3CDTF">2018-09-30T19:14:45Z</dcterms:created>
  <dcterms:modified xsi:type="dcterms:W3CDTF">2018-10-01T22:13:36Z</dcterms:modified>
</cp:coreProperties>
</file>