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59" r:id="rId5"/>
    <p:sldId id="264" r:id="rId6"/>
    <p:sldId id="260" r:id="rId7"/>
    <p:sldId id="263" r:id="rId8"/>
    <p:sldId id="258" r:id="rId9"/>
  </p:sldIdLst>
  <p:sldSz cx="9144000" cy="5578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02" y="-84"/>
      </p:cViewPr>
      <p:guideLst>
        <p:guide orient="horz" pos="17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32F16-7360-4813-AA20-89488A4B1882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E196E-D670-4533-8F6A-3D4D9BFC7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9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99520-CB6B-4216-AC14-B6C0C14E3A1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51D5A-AC82-477E-99F1-21EAF22E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9125" y="685800"/>
            <a:ext cx="5619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1D5A-AC82-477E-99F1-21EAF22EE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3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5695"/>
            <a:ext cx="7848600" cy="156765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51221"/>
            <a:ext cx="6400800" cy="142561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5310708"/>
            <a:ext cx="2895600" cy="267767"/>
          </a:xfrm>
        </p:spPr>
        <p:txBody>
          <a:bodyPr/>
          <a:lstStyle/>
          <a:p>
            <a:fld id="{397DC7BE-54BA-4E2A-8431-26BA9122B093}" type="datetime2">
              <a:rPr lang="en-US" smtClean="0"/>
              <a:t>Friday, October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5299770"/>
            <a:ext cx="4114800" cy="267767"/>
          </a:xfrm>
        </p:spPr>
        <p:txBody>
          <a:bodyPr/>
          <a:lstStyle/>
          <a:p>
            <a:pPr algn="r"/>
            <a:r>
              <a:rPr lang="en-US" dirty="0" smtClean="0"/>
              <a:t>@m_nsiddique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5310708"/>
            <a:ext cx="1066800" cy="267767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764444"/>
            <a:ext cx="7848600" cy="129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CE5B-2EFA-44A1-A68A-5E5D08D64A2A}" type="datetime2">
              <a:rPr lang="en-US" smtClean="0"/>
              <a:t>Friday, October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@m_nsiddique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5865"/>
            <a:ext cx="2057400" cy="477269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5865"/>
            <a:ext cx="6019800" cy="47726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DE1-F79D-45FA-887B-910AE63F1096}" type="datetime2">
              <a:rPr lang="en-US" smtClean="0"/>
              <a:t>Friday, October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@m_nsiddique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915"/>
            <a:ext cx="8229600" cy="8057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678"/>
            <a:ext cx="8229600" cy="39669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BA4F-56C8-4786-8292-7468B7C35F09}" type="datetime2">
              <a:rPr lang="en-US" smtClean="0"/>
              <a:t>Friday, October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@m_nsiddique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21475"/>
            <a:ext cx="7772400" cy="1789761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63612"/>
            <a:ext cx="7772400" cy="1220291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8058-8B9B-44D7-A04A-E17D1415DB57}" type="datetime2">
              <a:rPr lang="en-US" smtClean="0"/>
              <a:t>Friday, October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@m_nsiddique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741297"/>
            <a:ext cx="7848600" cy="129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1148"/>
            <a:ext cx="4038600" cy="3837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1148"/>
            <a:ext cx="4038600" cy="3837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E3A2-CF53-4124-A005-52DCA92EC745}" type="datetime2">
              <a:rPr lang="en-US" smtClean="0"/>
              <a:t>Friday, October 26,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@m_nsiddique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3627"/>
            <a:ext cx="3931920" cy="52039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3458"/>
            <a:ext cx="3931920" cy="32140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63627"/>
            <a:ext cx="3931920" cy="52039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983458"/>
            <a:ext cx="3931920" cy="32140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E2E9-DF48-4A96-91AD-7AA36AEDC8F0}" type="datetime2">
              <a:rPr lang="en-US" smtClean="0"/>
              <a:t>Friday, October 26,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@m_nsiddique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57121" y="3290903"/>
            <a:ext cx="3830553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F9E-124B-4199-9D67-CBED9B072928}" type="datetime2">
              <a:rPr lang="en-US" smtClean="0"/>
              <a:t>Friday, October 26,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@m_nsiddique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048E-E91E-4BD6-8EF3-86BD191D2737}" type="datetime2">
              <a:rPr lang="en-US" smtClean="0"/>
              <a:t>Friday, October 26,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@m_nsiddique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4299"/>
            <a:ext cx="2139696" cy="1026439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644298"/>
            <a:ext cx="5715000" cy="4537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33047"/>
            <a:ext cx="2139696" cy="34518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DE2D-429E-4AD5-89D5-F3F6FB2D15EB}" type="datetime2">
              <a:rPr lang="en-US" smtClean="0"/>
              <a:t>Friday, October 26,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@m_nsiddique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507224" y="2912084"/>
            <a:ext cx="453716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4624"/>
            <a:ext cx="2142680" cy="102891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81814"/>
            <a:ext cx="5904390" cy="4474214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5525"/>
            <a:ext cx="2139696" cy="34512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C5B-B501-4B63-8686-7486FB86D70D}" type="datetime2">
              <a:rPr lang="en-US" smtClean="0"/>
              <a:t>Friday, October 26,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@m_nsiddique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79593"/>
            <a:ext cx="9144000" cy="1859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3881"/>
            <a:ext cx="8229600" cy="80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01644"/>
            <a:ext cx="8229600" cy="3966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75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4876"/>
            <a:ext cx="2895600" cy="26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94709B-246A-4ED7-AB3A-C0AC502B9DE3}" type="datetime2">
              <a:rPr lang="en-US" smtClean="0"/>
              <a:t>Friday, October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4876"/>
            <a:ext cx="4114800" cy="26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dirty="0" smtClean="0"/>
              <a:t>@m_nsiddique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4876"/>
            <a:ext cx="1066800" cy="26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itter.com/WebSciD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s-dl.blogspot.com/2018/04/2018-04-23-grampa-whats-deleted-tweet.html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propublica.org/politwoops/" TargetMode="External"/><Relationship Id="rId2" Type="http://schemas.openxmlformats.org/officeDocument/2006/relationships/hyperlink" Target="https://gwu-libraries.github.io/sfm-u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Congressional </a:t>
            </a:r>
            <a:r>
              <a:rPr lang="en-US" dirty="0" smtClean="0"/>
              <a:t>DELETED TWEETS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1221"/>
            <a:ext cx="6400800" cy="142561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b="1" u="sng" dirty="0" smtClean="0"/>
              <a:t>Mohammed Nauman </a:t>
            </a:r>
            <a:r>
              <a:rPr lang="en-US" b="1" u="sng" dirty="0" smtClean="0"/>
              <a:t>Siddique</a:t>
            </a:r>
            <a:r>
              <a:rPr lang="en-US" dirty="0" smtClean="0"/>
              <a:t>, Michele C. Weigle, Michael L. Nelson </a:t>
            </a:r>
            <a:endParaRPr lang="en-US" dirty="0" smtClean="0"/>
          </a:p>
          <a:p>
            <a:pPr algn="ctr"/>
            <a:r>
              <a:rPr lang="en-US" dirty="0" smtClean="0"/>
              <a:t>Web Science and Digital Libraries Group</a:t>
            </a:r>
          </a:p>
          <a:p>
            <a:pPr algn="ctr"/>
            <a:r>
              <a:rPr lang="en-US" dirty="0" smtClean="0"/>
              <a:t>Old Dominion University</a:t>
            </a:r>
          </a:p>
          <a:p>
            <a:pPr algn="ctr"/>
            <a:r>
              <a:rPr lang="en-US" dirty="0" smtClean="0"/>
              <a:t>Norfolk, Virginia, USA</a:t>
            </a:r>
          </a:p>
          <a:p>
            <a:pPr algn="ctr"/>
            <a:r>
              <a:rPr lang="en-US" b="1" dirty="0" smtClean="0">
                <a:hlinkClick r:id="rId2"/>
              </a:rPr>
              <a:t>@WebSciDL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2050" name="Picture 2" descr="C:\Users\nauman\Desktop\glider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6083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5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485948" y="2817461"/>
            <a:ext cx="4098998" cy="1981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nauman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803" y="2822924"/>
            <a:ext cx="4085143" cy="197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"Grampa, what's a deleted tweet?"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</a:rPr>
              <a:t>@m_nsiddique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1158875"/>
            <a:ext cx="3124200" cy="44196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85948" y="1402805"/>
            <a:ext cx="37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Deleted Tweet from Breitbart News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 flipV="1">
            <a:off x="3505200" y="1587471"/>
            <a:ext cx="980748" cy="289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65180" y="2332037"/>
            <a:ext cx="0" cy="4854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54280" y="1989269"/>
            <a:ext cx="38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Apology Tweet From Breitbart News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92576" y="4930025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</a:t>
            </a:r>
            <a:r>
              <a:rPr lang="en-US" sz="1200" dirty="0" smtClean="0"/>
              <a:t>: </a:t>
            </a:r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ws-dl.blogspot.com/2018/04/2018-04-23-</a:t>
            </a:r>
          </a:p>
          <a:p>
            <a:r>
              <a:rPr lang="en-US" sz="1200" dirty="0" smtClean="0">
                <a:hlinkClick r:id="rId5"/>
              </a:rPr>
              <a:t>grampa-whats-deleted-tweet.html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80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care about deleted tweets?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11% of the shared resources are lost in their first year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that we lose the shared resources at a rate of 0.02% per </a:t>
            </a:r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600" b="1" dirty="0" smtClean="0"/>
              <a:t>@m_nsiddique</a:t>
            </a:r>
            <a:endParaRPr lang="en-US" sz="1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7478" y="4846637"/>
            <a:ext cx="848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Source: </a:t>
            </a:r>
            <a:r>
              <a:rPr lang="en-US" sz="1200" dirty="0"/>
              <a:t>SalahEldeen H.M., Nelson M.L. (2012) Losing My Revolution: </a:t>
            </a:r>
            <a:r>
              <a:rPr lang="en-US" sz="1200" dirty="0" smtClean="0"/>
              <a:t>How </a:t>
            </a:r>
            <a:r>
              <a:rPr lang="en-US" sz="1200" dirty="0"/>
              <a:t>Many Resources Shared on Social Media Have Been Lost?. </a:t>
            </a:r>
            <a:r>
              <a:rPr lang="en-US" sz="1200" dirty="0" smtClean="0"/>
              <a:t>In</a:t>
            </a:r>
            <a:r>
              <a:rPr lang="en-US" sz="1200" dirty="0"/>
              <a:t>: </a:t>
            </a:r>
            <a:r>
              <a:rPr lang="en-US" sz="1200" dirty="0" smtClean="0"/>
              <a:t>Theory </a:t>
            </a:r>
            <a:r>
              <a:rPr lang="en-US" sz="1200" dirty="0"/>
              <a:t>and Practice of Digital Libraries. TPDL 2012. </a:t>
            </a:r>
            <a:r>
              <a:rPr lang="en-US" sz="1200" dirty="0" smtClean="0"/>
              <a:t>Springer</a:t>
            </a:r>
            <a:r>
              <a:rPr lang="en-US" sz="1200" dirty="0"/>
              <a:t>, Berlin, Heidelberg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72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74928"/>
            <a:ext cx="5780524" cy="39671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7"/>
            <a:ext cx="8229600" cy="8057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Congressional Deleted Tweets from January 2017 to July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600" b="1" dirty="0" smtClean="0"/>
              <a:t>@m_nsiddique</a:t>
            </a:r>
            <a:endParaRPr lang="en-US" sz="1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49990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4332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71460" y="1995506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11651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468" y="17841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436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3"/>
          </p:cNvCxnSpPr>
          <p:nvPr/>
        </p:nvCxnSpPr>
        <p:spPr>
          <a:xfrm flipH="1">
            <a:off x="1351855" y="1784194"/>
            <a:ext cx="324545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42860" y="1902283"/>
            <a:ext cx="457200" cy="932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334000" y="5276036"/>
            <a:ext cx="481469" cy="923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</a:t>
            </a:r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@m_nsiddique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one knows all the deleted tweets.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600" b="1" dirty="0" smtClean="0"/>
              <a:t>@</a:t>
            </a:r>
            <a:r>
              <a:rPr lang="en-US" sz="1600" b="1" dirty="0" smtClean="0"/>
              <a:t>m_nsiddique</a:t>
            </a:r>
            <a:endParaRPr lang="en-US" sz="1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7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about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Estimating total deleted tweets</a:t>
            </a:r>
          </a:p>
          <a:p>
            <a:r>
              <a:rPr lang="en-US" dirty="0" smtClean="0"/>
              <a:t>Classifying deleted tweets on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@m_nsiddique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Congressional Deleted </a:t>
            </a:r>
            <a:r>
              <a:rPr lang="en-US" dirty="0" smtClean="0"/>
              <a:t>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Archives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Social Feed Manager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Politwoops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600" b="1" dirty="0" smtClean="0"/>
              <a:t>@m_nsiddique</a:t>
            </a:r>
            <a:endParaRPr lang="en-US" sz="1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111</TotalTime>
  <Words>197</Words>
  <Application>Microsoft Office PowerPoint</Application>
  <PresentationFormat>Custom</PresentationFormat>
  <Paragraphs>51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Congressional DELETED TWEETS</vt:lpstr>
      <vt:lpstr>"Grampa, what's a deleted tweet?"</vt:lpstr>
      <vt:lpstr>Why do we care about deleted tweets?</vt:lpstr>
      <vt:lpstr> Congressional Deleted Tweets from January 2017 to July 2018</vt:lpstr>
      <vt:lpstr>BACKUP SLIDES</vt:lpstr>
      <vt:lpstr>Take Away Message</vt:lpstr>
      <vt:lpstr>What are we doing about it?</vt:lpstr>
      <vt:lpstr>Finding Congressional Deleted Tweets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DELETED TWEETS</dc:title>
  <dc:creator>nauman</dc:creator>
  <cp:lastModifiedBy>nauman</cp:lastModifiedBy>
  <cp:revision>14</cp:revision>
  <dcterms:created xsi:type="dcterms:W3CDTF">2018-10-26T15:08:11Z</dcterms:created>
  <dcterms:modified xsi:type="dcterms:W3CDTF">2018-10-26T20:03:35Z</dcterms:modified>
</cp:coreProperties>
</file>