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7" r:id="rId6"/>
    <p:sldId id="281" r:id="rId7"/>
    <p:sldId id="269" r:id="rId8"/>
    <p:sldId id="270" r:id="rId9"/>
    <p:sldId id="271" r:id="rId10"/>
    <p:sldId id="272" r:id="rId11"/>
    <p:sldId id="282" r:id="rId12"/>
    <p:sldId id="283" r:id="rId13"/>
    <p:sldId id="273" r:id="rId14"/>
    <p:sldId id="275" r:id="rId15"/>
    <p:sldId id="284" r:id="rId16"/>
    <p:sldId id="285" r:id="rId17"/>
    <p:sldId id="287" r:id="rId18"/>
    <p:sldId id="276" r:id="rId19"/>
    <p:sldId id="278" r:id="rId20"/>
    <p:sldId id="279" r:id="rId21"/>
    <p:sldId id="280" r:id="rId22"/>
    <p:sldId id="26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hold" initials="b" lastIdx="1" clrIdx="0">
    <p:extLst>
      <p:ext uri="{19B8F6BF-5375-455C-9EA6-DF929625EA0E}">
        <p15:presenceInfo xmlns:p15="http://schemas.microsoft.com/office/powerpoint/2012/main" userId="beh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3A39F-500D-4C08-82C3-0B314B94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F672F-5EB8-45D7-B88E-AF3D8356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62D72-660F-4C3A-AA82-31FB5E7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8B042-A043-4947-B6F2-AE3B36E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15BBA-1E60-46CC-83AE-CCEAC50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4B8EB-F71A-4034-962F-732BE863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F745A-F692-45FC-A80C-D4D45D56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37380-252C-43C3-91FC-1F2D0C27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0B9F2-894D-42A8-B788-394F1481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D9641-EEF6-4E1B-A489-B61A995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63765-3987-4BD0-B167-262B720A4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DD721-C424-4776-8182-77E12350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40E42-DDB1-4211-872D-8059CB7B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FF814-D5BD-4F46-BB20-30755FD5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D5DDC-F7DD-4F79-BB09-A2D68E9C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FB7BF-5865-4365-81DD-31E3BA13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B5C2A-51D4-4D3A-8C5B-ED6271D6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D34CC-7678-4D63-AE5E-C69E1710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6B558-1BF2-464D-A6A3-CD0E0C09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A3918-D40D-494C-8342-92C1A715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BE85-0124-4DAC-99EC-99D79507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FA4340-50DD-4DCF-9AD4-B86F5967A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AA835-E980-421E-B705-B54B956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A41D5-A694-4C68-AB10-46AB8976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7FA77-D9B0-4643-BF3C-80A5BA6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C2734-26C4-4E89-99BC-0CCB70EC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4EDA4-6243-44AB-B3CC-39092B5D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0595-894F-4747-AFBF-ED708316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A659AB-65E1-4772-83F6-1C3882C2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98B2E-BFCA-42A9-B258-692FAF5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7ECA7-62C5-4341-BA5C-71BB3295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D993-1B04-42E7-BB6C-E365920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E04DB5-4336-4A1D-BBB4-D0860E36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7F7A06-9B6F-4F38-A7E6-06480BC7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499E9B-471C-4369-BE82-C4DA8A158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1FB0DF-920A-49F5-B260-9B878218E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C873D-7C47-459A-A735-8A0793AA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A7A2AA-A4F0-42B2-BFAF-A945735A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59A113-5E57-4387-B792-9F6E629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5A9E-C86B-46DB-9E3E-58999457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7ADAA8-E919-4883-8E3F-36F92CC5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720CF-B238-457E-878D-994A49E7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CA86B-FCEA-4AF7-BD8B-497948CF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7895F-47A9-43D8-914D-8BFCF75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3F635E-82EF-4B3B-9822-B4C3288C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CB8224-43BC-4C53-A854-588F8575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9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45FE-2495-4659-8385-39078AA8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58CC9-0AEA-4C63-9B1A-70471500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BA1FF-9B91-4B14-91CA-F420EB6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12DAC7-F046-41AA-9290-B5A327B3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D82497-6507-4BC6-8B2B-6922C26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BF58F2-315A-4568-A8A4-2163C4F5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50DC9-DD93-4A00-B615-C657C3C8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DB187-345A-4916-B7D0-1A89734EB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D0EBA-1ACF-433C-96BB-073B218A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47212E-5709-4405-AC05-23B9F0A2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FD2C2D-5F53-4A0D-BC74-E5718F6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EC7CB8-0F0A-48DA-BCF6-E8280E94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0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4FD95-2B18-441C-970B-F5FBFF9C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750DF-F1F1-458E-A387-46EFE6D3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4155-A9D6-4767-B26A-9B03E6E5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F9C-F69A-4158-9CD7-C1B8CF341FCE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DF670-09DF-466A-8F97-79871D57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F22E7-76C4-450C-9519-433282FFF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DA18-2157-4737-BF57-BDA08A22A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5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6F9AA-F0ED-46A6-B7FC-9A74A463A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и объекты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"/>
    </mc:Choice>
    <mc:Fallback xmlns="">
      <p:transition spd="slow" advTm="14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Object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class companion object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03574" y="1396125"/>
            <a:ext cx="3630963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кейс-класса неявно определён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object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методом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позволяющим конструировать экземпляры класса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этой причине при создании экземпляров кейс-класс не обязательно использовать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88F80-C8EA-4DF7-BC8B-EDC8CE7E6013}"/>
              </a:ext>
            </a:extLst>
          </p:cNvPr>
          <p:cNvSpPr txBox="1"/>
          <p:nvPr/>
        </p:nvSpPr>
        <p:spPr>
          <a:xfrm>
            <a:off x="103574" y="4935624"/>
            <a:ext cx="363096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же переопределить метод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companion,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не особо ожидаемое поведение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797752-49AB-402C-8035-E692AA4C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55" y="1530349"/>
            <a:ext cx="81629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protected, private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40561" y="1670942"/>
            <a:ext cx="47048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ключевое слово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2365F2-72BF-4F57-9807-8AF6AD49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75" y="1670942"/>
            <a:ext cx="709612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40561" y="2609495"/>
            <a:ext cx="47048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умолчанию, все поля и методы публичные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40561" y="3497703"/>
            <a:ext cx="470488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разрешён внутри самой сущности, а также внутри сущностей-наследников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40561" y="4724466"/>
            <a:ext cx="47048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разрешён только внутри самой сущности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40561" y="5612674"/>
            <a:ext cx="470488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 могут применяться к полям и методам, а также к самим сущностям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4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private[this]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57814" y="1675830"/>
            <a:ext cx="470488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модификаторов доступа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допускается указание области действия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57814" y="2863399"/>
            <a:ext cx="470488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private[xxx]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protected[xxx],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- имя пакета, либо имя сущности, либо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157814" y="4389522"/>
            <a:ext cx="470488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private[this]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схож с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посредством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private[this]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ограничить область доступа для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object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для экземпляров самой сущности, которые используются в теле сущности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74" y="1498571"/>
            <a:ext cx="6781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B141B8-8710-4206-90F8-E42F7E65E571}"/>
              </a:ext>
            </a:extLst>
          </p:cNvPr>
          <p:cNvSpPr txBox="1"/>
          <p:nvPr/>
        </p:nvSpPr>
        <p:spPr>
          <a:xfrm>
            <a:off x="133445" y="1580559"/>
            <a:ext cx="46075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многом подобен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C#/Java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133445" y="2398823"/>
            <a:ext cx="460751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объявления полей и методов, а также их определения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D00AB-065A-40A4-B4DF-CBA1E0E8A75E}"/>
              </a:ext>
            </a:extLst>
          </p:cNvPr>
          <p:cNvSpPr txBox="1"/>
          <p:nvPr/>
        </p:nvSpPr>
        <p:spPr>
          <a:xfrm>
            <a:off x="133445" y="3544769"/>
            <a:ext cx="460751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class/object, trait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только объявление, без определения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13376-B08D-47D5-A9D7-053F0A8A244C}"/>
              </a:ext>
            </a:extLst>
          </p:cNvPr>
          <p:cNvSpPr txBox="1"/>
          <p:nvPr/>
        </p:nvSpPr>
        <p:spPr>
          <a:xfrm>
            <a:off x="133443" y="5523498"/>
            <a:ext cx="460751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создавать экземпляры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наследовать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class/object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слова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extends/with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B6590-CE07-46FE-8DED-595A2DC6EFCA}"/>
              </a:ext>
            </a:extLst>
          </p:cNvPr>
          <p:cNvSpPr txBox="1"/>
          <p:nvPr/>
        </p:nvSpPr>
        <p:spPr>
          <a:xfrm>
            <a:off x="133443" y="4703411"/>
            <a:ext cx="46075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должны быть определены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E0F707-CED5-4611-B026-1F91050D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07" y="1476104"/>
            <a:ext cx="72199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5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140982" y="1606549"/>
            <a:ext cx="491929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как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ctr">
              <a:buFontTx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только объявления методов, а также может содержать определения полей и методов</a:t>
            </a:r>
          </a:p>
          <a:p>
            <a:pPr marL="342900" indent="-342900" algn="ctr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должны быть определены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создавать экземпляры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наследовать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class/object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D00AB-065A-40A4-B4DF-CBA1E0E8A75E}"/>
              </a:ext>
            </a:extLst>
          </p:cNvPr>
          <p:cNvSpPr txBox="1"/>
          <p:nvPr/>
        </p:nvSpPr>
        <p:spPr>
          <a:xfrm>
            <a:off x="140979" y="4567608"/>
            <a:ext cx="491929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определён конструктор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A25F-1493-4B8D-8DF0-8221334D31CF}"/>
              </a:ext>
            </a:extLst>
          </p:cNvPr>
          <p:cNvSpPr txBox="1"/>
          <p:nvPr/>
        </p:nvSpPr>
        <p:spPr>
          <a:xfrm>
            <a:off x="140979" y="5499085"/>
            <a:ext cx="49192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от одного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наследоваться (только ключевое слово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6A019E-6C0E-40E5-B3D9-A5762832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43" y="1682749"/>
            <a:ext cx="6886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77638" y="1541972"/>
            <a:ext cx="443397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слова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определяют наследование сущностей.</a:t>
            </a:r>
          </a:p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может быть использовано только после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определяет наследование исключительно от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D00AB-065A-40A4-B4DF-CBA1E0E8A75E}"/>
              </a:ext>
            </a:extLst>
          </p:cNvPr>
          <p:cNvSpPr txBox="1"/>
          <p:nvPr/>
        </p:nvSpPr>
        <p:spPr>
          <a:xfrm>
            <a:off x="77638" y="4472570"/>
            <a:ext cx="443397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допускается множественное наследование: сущность может быть наследована от одного класса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class/case class/abstract class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множества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45" y="1938786"/>
            <a:ext cx="7505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override, abstract, super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69009" y="1461907"/>
            <a:ext cx="458062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Методы, перегружаемые в сущности-наследнике помечаются ключевым словом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69009" y="3942933"/>
            <a:ext cx="458062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может применяться к полям и методам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таком случае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обязывает использовать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базового интерфейса для сущности, в которой присутствует реализация этого метода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69009" y="2702420"/>
            <a:ext cx="458062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предоставляет доступ к полям и методом базовой сущности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447800"/>
            <a:ext cx="74580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 при наследовании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69012" y="2609220"/>
            <a:ext cx="465826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экземпляров сущностей наследников может быть (неявно) преобразован к типу базовой сущности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69012" y="4238027"/>
            <a:ext cx="465826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использован для уточнения типа экземпляра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409700"/>
            <a:ext cx="7381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сущности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сущности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экземпляры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140982" y="1985172"/>
            <a:ext cx="457306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определены вложенные сущности: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trait/abstract class/class/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class/object,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друг друга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A25F-1493-4B8D-8DF0-8221334D31CF}"/>
              </a:ext>
            </a:extLst>
          </p:cNvPr>
          <p:cNvSpPr txBox="1"/>
          <p:nvPr/>
        </p:nvSpPr>
        <p:spPr>
          <a:xfrm>
            <a:off x="140982" y="3913715"/>
            <a:ext cx="45730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допускается создание анонимных экземпляров для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trait/abstract class.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foo(/*ctor params*/)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{/*virtual methods implementations*/}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F30A27-E695-460C-A15E-6DEED212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43" y="1560453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types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266331" y="1969018"/>
            <a:ext cx="429679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self: T =&gt;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определения сущности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A25F-1493-4B8D-8DF0-8221334D31CF}"/>
              </a:ext>
            </a:extLst>
          </p:cNvPr>
          <p:cNvSpPr txBox="1"/>
          <p:nvPr/>
        </p:nvSpPr>
        <p:spPr>
          <a:xfrm>
            <a:off x="266331" y="3136249"/>
            <a:ext cx="429367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механизму наследования, предоставляет доступ к публичным и защищённым полям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033151-9E57-41EE-918A-50193B17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20" y="1673224"/>
            <a:ext cx="7324725" cy="4819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86B45-307F-444A-B41B-B21C799AE236}"/>
              </a:ext>
            </a:extLst>
          </p:cNvPr>
          <p:cNvSpPr txBox="1"/>
          <p:nvPr/>
        </p:nvSpPr>
        <p:spPr>
          <a:xfrm>
            <a:off x="266331" y="4980589"/>
            <a:ext cx="429367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обязывает наследников также наследоваться от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соответствующего типа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F9DBAB-0DD7-472A-89D9-C9805E43383E}"/>
              </a:ext>
            </a:extLst>
          </p:cNvPr>
          <p:cNvSpPr txBox="1"/>
          <p:nvPr/>
        </p:nvSpPr>
        <p:spPr>
          <a:xfrm>
            <a:off x="112799" y="1521134"/>
            <a:ext cx="534135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3CC38-B34A-47D4-810F-1ADCBC0A9287}"/>
              </a:ext>
            </a:extLst>
          </p:cNvPr>
          <p:cNvSpPr txBox="1"/>
          <p:nvPr/>
        </p:nvSpPr>
        <p:spPr>
          <a:xfrm>
            <a:off x="120047" y="2011201"/>
            <a:ext cx="534135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могут быть объявлены поля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и методы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1A3C-1E67-4074-A827-4242FE379E28}"/>
              </a:ext>
            </a:extLst>
          </p:cNvPr>
          <p:cNvSpPr txBox="1"/>
          <p:nvPr/>
        </p:nvSpPr>
        <p:spPr>
          <a:xfrm>
            <a:off x="127294" y="2839823"/>
            <a:ext cx="534135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общем, концепция классов схожа с классами в других языках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C++/C#/Java/etc.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8FA18-EFBA-408D-AB33-F42BA11187A6}"/>
              </a:ext>
            </a:extLst>
          </p:cNvPr>
          <p:cNvSpPr txBox="1"/>
          <p:nvPr/>
        </p:nvSpPr>
        <p:spPr>
          <a:xfrm>
            <a:off x="127294" y="4027672"/>
            <a:ext cx="534135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полей происходит при создании объекта класса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D9FEA1-0BAC-4977-83B7-CD3475BD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81" y="1521134"/>
            <a:ext cx="6486525" cy="520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31D44-8030-4E23-AC16-EA250DF34B07}"/>
              </a:ext>
            </a:extLst>
          </p:cNvPr>
          <p:cNvSpPr txBox="1"/>
          <p:nvPr/>
        </p:nvSpPr>
        <p:spPr>
          <a:xfrm>
            <a:off x="127296" y="4876967"/>
            <a:ext cx="534135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теле класса определён вызов функции (вне определения какой-либо другой функции), этот вызов будет производиться каждый раз при создании объекта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296804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types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206405" y="2517150"/>
            <a:ext cx="447212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 циклические зависимости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A25F-1493-4B8D-8DF0-8221334D31CF}"/>
              </a:ext>
            </a:extLst>
          </p:cNvPr>
          <p:cNvSpPr txBox="1"/>
          <p:nvPr/>
        </p:nvSpPr>
        <p:spPr>
          <a:xfrm>
            <a:off x="206404" y="4219112"/>
            <a:ext cx="447212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type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определять структуру экземпляров сущности без объявления методов этой структуры в самой сущности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186D24-0DC6-4ADE-A19E-7765747F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95" y="1471982"/>
            <a:ext cx="71628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0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Sealed,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алгебраические типы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sealed,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алгебраические типы данных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8251C-6BD3-4A1A-B15B-E4CC315AA574}"/>
              </a:ext>
            </a:extLst>
          </p:cNvPr>
          <p:cNvSpPr txBox="1"/>
          <p:nvPr/>
        </p:nvSpPr>
        <p:spPr>
          <a:xfrm>
            <a:off x="90027" y="1392482"/>
            <a:ext cx="380727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sealed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объявлены в том же файле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DA25F-1493-4B8D-8DF0-8221334D31CF}"/>
              </a:ext>
            </a:extLst>
          </p:cNvPr>
          <p:cNvSpPr txBox="1"/>
          <p:nvPr/>
        </p:nvSpPr>
        <p:spPr>
          <a:xfrm>
            <a:off x="90027" y="2533423"/>
            <a:ext cx="380727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явно указывает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(генерирует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отсутствие типов в матчинге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5D5519-4CF1-49B5-A420-B4720A06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98" y="1529554"/>
            <a:ext cx="8105775" cy="515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5C442-D934-4B1F-9AE3-52A984EFC7CB}"/>
              </a:ext>
            </a:extLst>
          </p:cNvPr>
          <p:cNvSpPr txBox="1"/>
          <p:nvPr/>
        </p:nvSpPr>
        <p:spPr>
          <a:xfrm>
            <a:off x="90027" y="4349363"/>
            <a:ext cx="38072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Алгебраический тип данных – составной тип, представляющий тип-сумму из типов-произведений.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извлечений значений используется сопоставление с образцом</a:t>
            </a:r>
          </a:p>
        </p:txBody>
      </p:sp>
    </p:spTree>
    <p:extLst>
      <p:ext uri="{BB962C8B-B14F-4D97-AF65-F5344CB8AC3E}">
        <p14:creationId xmlns:p14="http://schemas.microsoft.com/office/powerpoint/2010/main" val="172271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D7F6D9-E621-4665-8CB0-8076B57F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class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F9DBAB-0DD7-472A-89D9-C9805E43383E}"/>
              </a:ext>
            </a:extLst>
          </p:cNvPr>
          <p:cNvSpPr txBox="1"/>
          <p:nvPr/>
        </p:nvSpPr>
        <p:spPr>
          <a:xfrm>
            <a:off x="80176" y="1791825"/>
            <a:ext cx="47048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class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AEFE5-C2AA-42C9-A0FD-3C35563C8CBB}"/>
              </a:ext>
            </a:extLst>
          </p:cNvPr>
          <p:cNvSpPr txBox="1"/>
          <p:nvPr/>
        </p:nvSpPr>
        <p:spPr>
          <a:xfrm>
            <a:off x="80176" y="2391823"/>
            <a:ext cx="47048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содержать список полей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4BF2A-056E-4643-80EC-B30CE07860B5}"/>
              </a:ext>
            </a:extLst>
          </p:cNvPr>
          <p:cNvSpPr txBox="1"/>
          <p:nvPr/>
        </p:nvSpPr>
        <p:spPr>
          <a:xfrm>
            <a:off x="80176" y="2991821"/>
            <a:ext cx="470488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провести аналогию между кейс-классами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структурами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A8CA6-18EF-4ED8-B2FF-67947513BC2A}"/>
              </a:ext>
            </a:extLst>
          </p:cNvPr>
          <p:cNvSpPr txBox="1"/>
          <p:nvPr/>
        </p:nvSpPr>
        <p:spPr>
          <a:xfrm>
            <a:off x="80176" y="4268928"/>
            <a:ext cx="47048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кейс-классов сравниваются по значению (не по ссылке)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01099-50AA-409E-9B99-66BE4C08A4B1}"/>
              </a:ext>
            </a:extLst>
          </p:cNvPr>
          <p:cNvSpPr txBox="1"/>
          <p:nvPr/>
        </p:nvSpPr>
        <p:spPr>
          <a:xfrm>
            <a:off x="80176" y="5207480"/>
            <a:ext cx="47048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Pattern-matching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77F5B3-5A89-4814-A058-F4F576DE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4" y="1396106"/>
            <a:ext cx="7219950" cy="5419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B8B530-831A-45C4-B7FC-FDA5D63A2D7D}"/>
              </a:ext>
            </a:extLst>
          </p:cNvPr>
          <p:cNvSpPr txBox="1"/>
          <p:nvPr/>
        </p:nvSpPr>
        <p:spPr>
          <a:xfrm>
            <a:off x="80176" y="5807478"/>
            <a:ext cx="47048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с использованием именованных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8090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F9DBAB-0DD7-472A-89D9-C9805E43383E}"/>
              </a:ext>
            </a:extLst>
          </p:cNvPr>
          <p:cNvSpPr txBox="1"/>
          <p:nvPr/>
        </p:nvSpPr>
        <p:spPr>
          <a:xfrm>
            <a:off x="72316" y="1825624"/>
            <a:ext cx="346987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класса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всегда определён один конструктор по умолчанию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263EDD-A344-4E23-BA0D-DFF88AB0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5" y="1367531"/>
            <a:ext cx="8496300" cy="544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9DEEA6-3DDF-4EFB-9143-C27AB5DFF0AA}"/>
              </a:ext>
            </a:extLst>
          </p:cNvPr>
          <p:cNvSpPr txBox="1"/>
          <p:nvPr/>
        </p:nvSpPr>
        <p:spPr>
          <a:xfrm>
            <a:off x="72317" y="4541922"/>
            <a:ext cx="346987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класса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определено несколько вспомогательных конструкторов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constructors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9309C-0E27-4B08-96D2-FB32947498F5}"/>
              </a:ext>
            </a:extLst>
          </p:cNvPr>
          <p:cNvSpPr txBox="1"/>
          <p:nvPr/>
        </p:nvSpPr>
        <p:spPr>
          <a:xfrm>
            <a:off x="72315" y="3371247"/>
            <a:ext cx="346987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this</a:t>
            </a:r>
          </a:p>
        </p:txBody>
      </p:sp>
    </p:spTree>
    <p:extLst>
      <p:ext uri="{BB962C8B-B14F-4D97-AF65-F5344CB8AC3E}">
        <p14:creationId xmlns:p14="http://schemas.microsoft.com/office/powerpoint/2010/main" val="413239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аргументов конструктора и поля класса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06534" y="1548484"/>
            <a:ext cx="461638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аргументов конструктора класса и поля класса не эквивалентны!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26A97-E459-4F78-98CD-A6D0DFBA2CA7}"/>
              </a:ext>
            </a:extLst>
          </p:cNvPr>
          <p:cNvSpPr txBox="1"/>
          <p:nvPr/>
        </p:nvSpPr>
        <p:spPr>
          <a:xfrm>
            <a:off x="106531" y="2762315"/>
            <a:ext cx="461639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умолчанию, для аргументов конструктора класса не определены методы получения и передачи значения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88F80-C8EA-4DF7-BC8B-EDC8CE7E6013}"/>
              </a:ext>
            </a:extLst>
          </p:cNvPr>
          <p:cNvSpPr txBox="1"/>
          <p:nvPr/>
        </p:nvSpPr>
        <p:spPr>
          <a:xfrm>
            <a:off x="106530" y="4292391"/>
            <a:ext cx="461639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методы получения значения аргументов класса были определены, необходимо явно указать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для методов передачи значения, необходимо использовать ключевое слово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3D519-F84A-4169-94CF-7F772344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41" y="1873249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7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аргументов конструктора и поля класса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06534" y="2469164"/>
            <a:ext cx="43766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кейс-классов методы получения значения определены по умолчанию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12AEA-B733-4E31-8F0A-410B766BFEF4}"/>
              </a:ext>
            </a:extLst>
          </p:cNvPr>
          <p:cNvSpPr txBox="1"/>
          <p:nvPr/>
        </p:nvSpPr>
        <p:spPr>
          <a:xfrm>
            <a:off x="106535" y="3878094"/>
            <a:ext cx="437668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же передачи значения будут определены лишь в случае явного использования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не стоит прибегать к такой порочной практике: для кейс классов определён метод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»!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BD291-2CD6-408D-9D46-538D18FE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16" y="1907543"/>
            <a:ext cx="7524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5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конструкторы; как мог бы выглядеть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DEEA6-3DDF-4EFB-9143-C27AB5DFF0AA}"/>
              </a:ext>
            </a:extLst>
          </p:cNvPr>
          <p:cNvSpPr txBox="1"/>
          <p:nvPr/>
        </p:nvSpPr>
        <p:spPr>
          <a:xfrm>
            <a:off x="0" y="1597312"/>
            <a:ext cx="398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приведённом примере: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17305" y="2116299"/>
            <a:ext cx="37533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аналогия реализации одного и того же класса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967A9-EEFA-47B5-BBC2-EB445B172416}"/>
              </a:ext>
            </a:extLst>
          </p:cNvPr>
          <p:cNvSpPr txBox="1"/>
          <p:nvPr/>
        </p:nvSpPr>
        <p:spPr>
          <a:xfrm>
            <a:off x="117304" y="4480231"/>
            <a:ext cx="37533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 name: String)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name;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(без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7BAFA-9822-41FA-B753-A11766E188C2}"/>
              </a:ext>
            </a:extLst>
          </p:cNvPr>
          <p:cNvSpPr txBox="1"/>
          <p:nvPr/>
        </p:nvSpPr>
        <p:spPr>
          <a:xfrm>
            <a:off x="117304" y="5659417"/>
            <a:ext cx="37533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 полей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нет полей и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конструктор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параметров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BD7D4-43FA-49F2-AF9B-8FC766EAF043}"/>
              </a:ext>
            </a:extLst>
          </p:cNvPr>
          <p:cNvSpPr txBox="1"/>
          <p:nvPr/>
        </p:nvSpPr>
        <p:spPr>
          <a:xfrm>
            <a:off x="117305" y="3313419"/>
            <a:ext cx="37533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 name: String)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name;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(вместо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31BDF-2BC3-4BCB-B5B5-0BBE9D91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95" y="1597312"/>
            <a:ext cx="7886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Object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06532" y="2112439"/>
            <a:ext cx="49271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ключевое слово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6B311-2863-48D4-8DAE-69933A0D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97" y="1517665"/>
            <a:ext cx="6819900" cy="5172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B26A97-E459-4F78-98CD-A6D0DFBA2CA7}"/>
              </a:ext>
            </a:extLst>
          </p:cNvPr>
          <p:cNvSpPr txBox="1"/>
          <p:nvPr/>
        </p:nvSpPr>
        <p:spPr>
          <a:xfrm>
            <a:off x="106533" y="3544409"/>
            <a:ext cx="49271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гарантированно создаётся лишь единожды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88F80-C8EA-4DF7-BC8B-EDC8CE7E6013}"/>
              </a:ext>
            </a:extLst>
          </p:cNvPr>
          <p:cNvSpPr txBox="1"/>
          <p:nvPr/>
        </p:nvSpPr>
        <p:spPr>
          <a:xfrm>
            <a:off x="106532" y="5009165"/>
            <a:ext cx="492710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при первом вызове его метода либо при первом присваивании его переменной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3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730D-DF03-4AAF-A41D-D18765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Object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4F7DD1-61DB-42C1-8FE2-B0BCB3BC97BA}"/>
              </a:ext>
            </a:extLst>
          </p:cNvPr>
          <p:cNvSpPr txBox="1">
            <a:spLocks/>
          </p:cNvSpPr>
          <p:nvPr/>
        </p:nvSpPr>
        <p:spPr>
          <a:xfrm>
            <a:off x="838200" y="856248"/>
            <a:ext cx="10515600" cy="478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object,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B4271D-5DFF-4A84-A7EE-C74AFCBFA987}"/>
              </a:ext>
            </a:extLst>
          </p:cNvPr>
          <p:cNvCxnSpPr>
            <a:cxnSpLocks/>
          </p:cNvCxnSpPr>
          <p:nvPr/>
        </p:nvCxnSpPr>
        <p:spPr>
          <a:xfrm>
            <a:off x="0" y="133450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FE6AC2-2220-42C8-BC04-BAD1EA39B4C0}"/>
              </a:ext>
            </a:extLst>
          </p:cNvPr>
          <p:cNvSpPr txBox="1"/>
          <p:nvPr/>
        </p:nvSpPr>
        <p:spPr>
          <a:xfrm>
            <a:off x="106536" y="1512973"/>
            <a:ext cx="405709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object: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одинаково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определены в одном файле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26A97-E459-4F78-98CD-A6D0DFBA2CA7}"/>
              </a:ext>
            </a:extLst>
          </p:cNvPr>
          <p:cNvSpPr txBox="1"/>
          <p:nvPr/>
        </p:nvSpPr>
        <p:spPr>
          <a:xfrm>
            <a:off x="106534" y="3025752"/>
            <a:ext cx="405709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может получить доступ к закрытым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полям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методам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88F80-C8EA-4DF7-BC8B-EDC8CE7E6013}"/>
              </a:ext>
            </a:extLst>
          </p:cNvPr>
          <p:cNvSpPr txBox="1"/>
          <p:nvPr/>
        </p:nvSpPr>
        <p:spPr>
          <a:xfrm>
            <a:off x="106534" y="4209576"/>
            <a:ext cx="4057093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apply: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-синтаксис вызова подобен вызову конструктора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-может конструировать экземпляры класса-компаньона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-может возвращать любой тип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403C84-BD7F-4A46-A81F-1206BB8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91" y="1471139"/>
            <a:ext cx="78390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1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1078</Words>
  <Application>Microsoft Office PowerPoint</Application>
  <PresentationFormat>Широкоэкранный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Классы и объекты в Scala</vt:lpstr>
      <vt:lpstr>I. Class</vt:lpstr>
      <vt:lpstr>I. Class</vt:lpstr>
      <vt:lpstr>I. Class</vt:lpstr>
      <vt:lpstr>I. Class</vt:lpstr>
      <vt:lpstr>I. Class</vt:lpstr>
      <vt:lpstr>I. Class</vt:lpstr>
      <vt:lpstr>II. Object </vt:lpstr>
      <vt:lpstr>II. Object</vt:lpstr>
      <vt:lpstr>II. Object</vt:lpstr>
      <vt:lpstr>III. Модификаторы доступа</vt:lpstr>
      <vt:lpstr>III. Модификаторы доступа</vt:lpstr>
      <vt:lpstr>IV. Интерфейсы</vt:lpstr>
      <vt:lpstr>IV. Интерфейсы</vt:lpstr>
      <vt:lpstr>V. Наследование</vt:lpstr>
      <vt:lpstr>V. Наследование</vt:lpstr>
      <vt:lpstr>V. Наследование</vt:lpstr>
      <vt:lpstr>VI. Вложенные сущности</vt:lpstr>
      <vt:lpstr>VII. Self types </vt:lpstr>
      <vt:lpstr>VII. Self types </vt:lpstr>
      <vt:lpstr>VIII. Sealed, алгебраические типы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Императивное программирование на Scala</dc:title>
  <dc:creator>behold</dc:creator>
  <cp:lastModifiedBy>DByikov</cp:lastModifiedBy>
  <cp:revision>322</cp:revision>
  <dcterms:created xsi:type="dcterms:W3CDTF">2019-09-25T09:17:11Z</dcterms:created>
  <dcterms:modified xsi:type="dcterms:W3CDTF">2019-11-05T10:33:24Z</dcterms:modified>
</cp:coreProperties>
</file>