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59" r:id="rId9"/>
    <p:sldId id="273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69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123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22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167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516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19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29.05.2024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29.05.2024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29.05.2024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671482"/>
            <a:ext cx="3831772" cy="16312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Elektra Medium Pro"/>
              </a:rPr>
              <a:t>SYNERGÍA: </a:t>
            </a:r>
            <a:r>
              <a:rPr lang="ru-RU" sz="2000" dirty="0">
                <a:solidFill>
                  <a:schemeClr val="bg1"/>
                </a:solidFill>
                <a:latin typeface="Elektra Medium Pro"/>
              </a:rPr>
              <a:t>Укрепление высоконадежных систем безопасности с помощью </a:t>
            </a:r>
            <a:r>
              <a:rPr lang="ru-RU" sz="2000" dirty="0">
                <a:solidFill>
                  <a:schemeClr val="bg1"/>
                </a:solidFill>
                <a:latin typeface="Elektra Text Pro" panose="02000503030000020004"/>
              </a:rPr>
              <a:t>Конфиденциальные</a:t>
            </a:r>
            <a:r>
              <a:rPr lang="ru-RU" sz="2000" dirty="0">
                <a:solidFill>
                  <a:schemeClr val="bg1"/>
                </a:solidFill>
                <a:latin typeface="Elektra Medium Pro"/>
              </a:rPr>
              <a:t> и надежные вычисления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9501" y="5005465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Студенты: Наумов Иван, Ильин Даниил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2024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179" y="1859339"/>
            <a:ext cx="84113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разработали и внедрили систему мониторинга и обеспечения соблюдения целостности под названием </a:t>
            </a:r>
            <a:r>
              <a:rPr lang="en-US" dirty="0"/>
              <a:t>SYNERGÍA</a:t>
            </a:r>
            <a:r>
              <a:rPr lang="ru-RU" dirty="0"/>
              <a:t> которая: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подтверждает надежность операционной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защищает от атаки </a:t>
            </a:r>
            <a:r>
              <a:rPr lang="en-US" dirty="0">
                <a:effectLst/>
              </a:rPr>
              <a:t>cuckoo</a:t>
            </a:r>
            <a:endParaRPr lang="ru-RU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обеспечивает надежный подход к оценке геолокации физических серверов, выходящий за рамки простого геотегирования доверенного платформенного модуля </a:t>
            </a:r>
            <a:r>
              <a:rPr lang="ru-RU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обеспечивает локальную аттестацию, позволяя децентрализовать сервер мониторинговых систем,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сама связь может быть подтверждена удаленно,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проверяет соответствие предоставленных ресурсов заданной политике.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Введение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179" y="1859339"/>
            <a:ext cx="84113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Наша цель — предоставить дизайн, который: </a:t>
            </a:r>
          </a:p>
          <a:p>
            <a:pPr marL="400050" indent="-400050">
              <a:buAutoNum type="romanLcParenR"/>
            </a:pPr>
            <a:r>
              <a:rPr lang="ru-RU" dirty="0"/>
              <a:t>обеспечивает выполнение на компьютере только доверенного программного обеспечения; </a:t>
            </a:r>
          </a:p>
          <a:p>
            <a:pPr marL="400050" indent="-400050">
              <a:buAutoNum type="romanLcParenR"/>
            </a:pPr>
            <a:r>
              <a:rPr lang="ru-RU" dirty="0"/>
              <a:t>контролирует операционную систему удаленного компьютера для проверки соответствия требованиям целостности; </a:t>
            </a:r>
          </a:p>
          <a:p>
            <a:pPr marL="400050" indent="-400050">
              <a:buAutoNum type="romanLcParenR"/>
            </a:pPr>
            <a:r>
              <a:rPr lang="ru-RU" dirty="0"/>
              <a:t>позволяет высоконадежным системам безопасности получать информацию о целостности ОС.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Метод исследования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35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179" y="1248109"/>
            <a:ext cx="8411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ffectLst/>
              </a:rPr>
              <a:t>Мы начинаем с внедрения существующей архитектуры систем контроля целостности и корректируем ее в соответствии с гарантиями безопасности, требуемыми высоконадежными системами безопасности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Метод исследования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5C0B2-1955-99B8-188B-28763C20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997" y="2372388"/>
            <a:ext cx="6508902" cy="30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1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179" y="1248109"/>
            <a:ext cx="8411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предлагаем расширить агент функционалом проверки связи с локальным TPM. Общая идея состоит в том, чтобы поделиться случайно сгенерированнымсекрет φс локальным TPM, чтобы идентифицировать его однозначно, а затем использовать секрет для аутентификации TPM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Метод исследования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41064-1281-8A6D-38CE-86203DE75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673" y="2679632"/>
            <a:ext cx="7264654" cy="25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179" y="959609"/>
            <a:ext cx="841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разработали агент, который действует как фасад между верификатором и TPM, позволяя нескольким верификаторам одновременно проверять целостность ОС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Метод исследования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E11D4-9C2F-E029-7B2D-E41277556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179" y="1679909"/>
            <a:ext cx="3999747" cy="3354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65D9EF-A1B3-5864-5C9D-9F25C935D44D}"/>
              </a:ext>
            </a:extLst>
          </p:cNvPr>
          <p:cNvSpPr txBox="1"/>
          <p:nvPr/>
        </p:nvSpPr>
        <p:spPr>
          <a:xfrm>
            <a:off x="6285075" y="1894678"/>
            <a:ext cx="4033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ffectLst/>
              </a:rPr>
              <a:t>На рисунке  показано, как верификатор использует протокол проверки политики для проверки целостности </a:t>
            </a:r>
            <a:r>
              <a:rPr lang="ru-RU" dirty="0"/>
              <a:t>операционной</a:t>
            </a:r>
            <a:r>
              <a:rPr lang="ru-RU" dirty="0">
                <a:effectLst/>
              </a:rPr>
              <a:t> системы. Агент регулярно считывает последнюю информацию о новом программном обеспечении, загруженном операционной системой, цитату, и сохраняет ее в кэше, что сокращает время ожидания проверки политики для будущих запросов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08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179" y="959609"/>
            <a:ext cx="84113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ffectLst/>
              </a:rPr>
              <a:t>Плюсы:</a:t>
            </a:r>
          </a:p>
          <a:p>
            <a:endParaRPr lang="ru-RU" dirty="0">
              <a:effectLst/>
            </a:endParaRPr>
          </a:p>
          <a:p>
            <a:r>
              <a:rPr lang="ru-RU" dirty="0">
                <a:effectLst/>
              </a:rPr>
              <a:t>* Повышенная безопасность: метод использует изолированную среду выполнения, защищенную от внешних атак.</a:t>
            </a:r>
          </a:p>
          <a:p>
            <a:r>
              <a:rPr lang="ru-RU" dirty="0">
                <a:effectLst/>
              </a:rPr>
              <a:t>* Конфиденциальность данных: </a:t>
            </a:r>
            <a:r>
              <a:rPr lang="en-US" dirty="0"/>
              <a:t>SYNERGÍA</a:t>
            </a:r>
            <a:r>
              <a:rPr lang="ru-RU" dirty="0">
                <a:effectLst/>
              </a:rPr>
              <a:t> обеспечивает конфиденциальность данных, хранящихся и обрабатываемых в системе.</a:t>
            </a:r>
          </a:p>
          <a:p>
            <a:r>
              <a:rPr lang="ru-RU" dirty="0">
                <a:effectLst/>
              </a:rPr>
              <a:t>* Целостность кода: метод гарантирует целостность кода, выполняемого в системе.</a:t>
            </a:r>
          </a:p>
          <a:p>
            <a:r>
              <a:rPr lang="ru-RU" dirty="0">
                <a:effectLst/>
              </a:rPr>
              <a:t>* Соответствие требованиям: </a:t>
            </a:r>
            <a:r>
              <a:rPr lang="en-US" dirty="0"/>
              <a:t>SYNERGÍA</a:t>
            </a:r>
            <a:r>
              <a:rPr lang="ru-RU" dirty="0">
                <a:effectLst/>
              </a:rPr>
              <a:t> помогает соответствовать строгим требованиям безопасности, предъявляемым к высоконадежным системам.</a:t>
            </a:r>
          </a:p>
          <a:p>
            <a:endParaRPr lang="ru-RU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Плюсы данного метода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3007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Минусы данного метода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ffectLst/>
              </a:rPr>
              <a:t>Минусы:</a:t>
            </a:r>
          </a:p>
          <a:p>
            <a:endParaRPr lang="ru-RU" dirty="0">
              <a:effectLst/>
            </a:endParaRPr>
          </a:p>
          <a:p>
            <a:r>
              <a:rPr lang="ru-RU" dirty="0">
                <a:effectLst/>
              </a:rPr>
              <a:t>* Сложность: CHORS – это сложный метод, требующий специальных знаний и опыта для его реализации.</a:t>
            </a:r>
          </a:p>
          <a:p>
            <a:r>
              <a:rPr lang="ru-RU" dirty="0">
                <a:effectLst/>
              </a:rPr>
              <a:t>* Стоимость: Реализация этого метода может быть дорогостоящей, так как требуется специализированное оборудование и программное обеспечение.</a:t>
            </a:r>
          </a:p>
          <a:p>
            <a:r>
              <a:rPr lang="ru-RU" dirty="0">
                <a:effectLst/>
              </a:rPr>
              <a:t>* Производительность: </a:t>
            </a:r>
            <a:r>
              <a:rPr lang="en-US" dirty="0"/>
              <a:t>SYNERGÍA</a:t>
            </a:r>
            <a:r>
              <a:rPr lang="ru-RU" dirty="0">
                <a:effectLst/>
              </a:rPr>
              <a:t> может немного снизить производительность системы из-за дополнительного уровня безопасности.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Вывод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969059"/>
            <a:ext cx="84113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ffectLst/>
              </a:rPr>
              <a:t>Важно отметить:</a:t>
            </a:r>
          </a:p>
          <a:p>
            <a:endParaRPr lang="ru-RU" dirty="0">
              <a:effectLst/>
            </a:endParaRPr>
          </a:p>
          <a:p>
            <a:r>
              <a:rPr lang="ru-RU" dirty="0">
                <a:effectLst/>
              </a:rPr>
              <a:t>CHORS – это относительно новый метод, и его долгосрочная надежность еще не полностью доказана.</a:t>
            </a:r>
          </a:p>
          <a:p>
            <a:r>
              <a:rPr lang="ru-RU" dirty="0">
                <a:effectLst/>
              </a:rPr>
              <a:t> Необходимо тщательно оценивать потенциальные риски и преимущества CHORS перед его внедрением.</a:t>
            </a:r>
          </a:p>
          <a:p>
            <a:r>
              <a:rPr lang="ru-RU" dirty="0">
                <a:effectLst/>
              </a:rPr>
              <a:t> При реализации данного метода следует строго следовать рекомендациям по безопасности.</a:t>
            </a:r>
          </a:p>
          <a:p>
            <a:r>
              <a:rPr lang="ru-RU" dirty="0">
                <a:effectLst/>
              </a:rPr>
              <a:t>Рекомендации:</a:t>
            </a:r>
          </a:p>
          <a:p>
            <a:r>
              <a:rPr lang="ru-RU" dirty="0">
                <a:effectLst/>
              </a:rPr>
              <a:t> Перед использованием CHORS рекомендуется провести пилотный проект.</a:t>
            </a:r>
          </a:p>
          <a:p>
            <a:r>
              <a:rPr lang="ru-RU" dirty="0">
                <a:effectLst/>
              </a:rPr>
              <a:t> Для реализации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SYNERGÍA</a:t>
            </a:r>
            <a:r>
              <a:rPr lang="ru-RU" dirty="0">
                <a:effectLst/>
              </a:rPr>
              <a:t> следует привлекать опытных специалистов в области безопасности.</a:t>
            </a:r>
          </a:p>
          <a:p>
            <a:r>
              <a:rPr lang="ru-RU" dirty="0">
                <a:effectLst/>
              </a:rPr>
              <a:t> Необходимо постоянно обновлять программное обеспечение и оборудование метода.</a:t>
            </a:r>
          </a:p>
          <a:p>
            <a:endParaRPr lang="ru-RU" dirty="0">
              <a:effectLst/>
            </a:endParaRPr>
          </a:p>
          <a:p>
            <a:r>
              <a:rPr lang="ru-RU" dirty="0">
                <a:effectLst/>
              </a:rPr>
              <a:t>CHORS – это перспективный метод, который может значительно повысить уровень безопасности высоконадежных систем.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5642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1595</TotalTime>
  <Words>489</Words>
  <Application>Microsoft Office PowerPoint</Application>
  <PresentationFormat>Widescreen</PresentationFormat>
  <Paragraphs>64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Elektra Medium Pro</vt:lpstr>
      <vt:lpstr>Elektra Text Pro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Иван Наумов</cp:lastModifiedBy>
  <cp:revision>24</cp:revision>
  <dcterms:created xsi:type="dcterms:W3CDTF">2016-03-09T10:31:39Z</dcterms:created>
  <dcterms:modified xsi:type="dcterms:W3CDTF">2024-05-30T08:18:07Z</dcterms:modified>
</cp:coreProperties>
</file>