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5" r:id="rId11"/>
    <p:sldId id="266" r:id="rId12"/>
    <p:sldId id="267" r:id="rId13"/>
    <p:sldId id="268" r:id="rId14"/>
    <p:sldId id="269" r:id="rId15"/>
    <p:sldId id="281" r:id="rId16"/>
    <p:sldId id="271" r:id="rId17"/>
    <p:sldId id="272" r:id="rId18"/>
    <p:sldId id="274" r:id="rId19"/>
    <p:sldId id="275" r:id="rId20"/>
    <p:sldId id="282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4660"/>
  </p:normalViewPr>
  <p:slideViewPr>
    <p:cSldViewPr snapToGrid="0">
      <p:cViewPr>
        <p:scale>
          <a:sx n="75" d="100"/>
          <a:sy n="75" d="100"/>
        </p:scale>
        <p:origin x="179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2E59-EE25-4B5D-AE0F-D1B0E105BA8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D8A-9153-4F4D-94B8-D0987F3C8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2E59-EE25-4B5D-AE0F-D1B0E105BA8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D8A-9153-4F4D-94B8-D0987F3C8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2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2E59-EE25-4B5D-AE0F-D1B0E105BA8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D8A-9153-4F4D-94B8-D0987F3C8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0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2E59-EE25-4B5D-AE0F-D1B0E105BA8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D8A-9153-4F4D-94B8-D0987F3C8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3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2E59-EE25-4B5D-AE0F-D1B0E105BA8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D8A-9153-4F4D-94B8-D0987F3C8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4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2E59-EE25-4B5D-AE0F-D1B0E105BA8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D8A-9153-4F4D-94B8-D0987F3C8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9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2E59-EE25-4B5D-AE0F-D1B0E105BA8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D8A-9153-4F4D-94B8-D0987F3C8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6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2E59-EE25-4B5D-AE0F-D1B0E105BA8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D8A-9153-4F4D-94B8-D0987F3C8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2E59-EE25-4B5D-AE0F-D1B0E105BA8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D8A-9153-4F4D-94B8-D0987F3C8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0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2E59-EE25-4B5D-AE0F-D1B0E105BA8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D8A-9153-4F4D-94B8-D0987F3C8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2E59-EE25-4B5D-AE0F-D1B0E105BA8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D8A-9153-4F4D-94B8-D0987F3C8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2E59-EE25-4B5D-AE0F-D1B0E105BA8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DD8A-9153-4F4D-94B8-D0987F3C8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3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эскизов:</a:t>
            </a:r>
            <a:br>
              <a:rPr lang="ru-RU" dirty="0" smtClean="0"/>
            </a:br>
            <a:r>
              <a:rPr lang="ru-RU" dirty="0" smtClean="0"/>
              <a:t>упражнения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Эскизы для мобильных устройств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689" y="1434926"/>
            <a:ext cx="6719735" cy="51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418" y="270005"/>
            <a:ext cx="7807928" cy="1292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41" y="1332808"/>
            <a:ext cx="6127086" cy="52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11" y="164249"/>
            <a:ext cx="9995850" cy="100784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6800" y="1172095"/>
            <a:ext cx="9195261" cy="525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1" y="211303"/>
            <a:ext cx="9947018" cy="105062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1593" y="663408"/>
            <a:ext cx="4522123" cy="59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225" y="182245"/>
            <a:ext cx="8545329" cy="1064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383" y="1246909"/>
            <a:ext cx="6693305" cy="55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</a:t>
            </a:r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Повторить эскизы, представленные в примерах.</a:t>
            </a:r>
          </a:p>
          <a:p>
            <a:r>
              <a:rPr lang="ru-RU" dirty="0" smtClean="0"/>
              <a:t>Создать эскизы по аналогии с </a:t>
            </a:r>
            <a:r>
              <a:rPr lang="en-GB" dirty="0" smtClean="0"/>
              <a:t>A-D </a:t>
            </a:r>
            <a:r>
              <a:rPr lang="ru-RU" dirty="0" smtClean="0"/>
              <a:t>для наручных фитнесс-часов.</a:t>
            </a:r>
          </a:p>
        </p:txBody>
      </p:sp>
    </p:spTree>
    <p:extLst>
      <p:ext uri="{BB962C8B-B14F-4D97-AF65-F5344CB8AC3E}">
        <p14:creationId xmlns:p14="http://schemas.microsoft.com/office/powerpoint/2010/main" val="22169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Динамические эскизы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701" y="1335088"/>
            <a:ext cx="10250099" cy="238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9" y="776287"/>
            <a:ext cx="6477828" cy="287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39" y="1063610"/>
            <a:ext cx="4993361" cy="558663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18100" y="589435"/>
            <a:ext cx="7073900" cy="5614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900" y="1208809"/>
            <a:ext cx="4737100" cy="529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224" y="103980"/>
            <a:ext cx="7902575" cy="1419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14" y="1523765"/>
            <a:ext cx="9958186" cy="5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85" y="1338784"/>
            <a:ext cx="11882415" cy="49096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72" y="129165"/>
            <a:ext cx="8140527" cy="10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Алфавит эскизов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42025"/>
            <a:ext cx="10059785" cy="460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</a:t>
            </a:r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Создать динамический эскиз по аналогии с </a:t>
            </a:r>
            <a:r>
              <a:rPr lang="en-GB" dirty="0" smtClean="0"/>
              <a:t>I-IV </a:t>
            </a:r>
            <a:r>
              <a:rPr lang="ru-RU" dirty="0" smtClean="0"/>
              <a:t>для своих сценариев.</a:t>
            </a:r>
          </a:p>
        </p:txBody>
      </p:sp>
    </p:spTree>
    <p:extLst>
      <p:ext uri="{BB962C8B-B14F-4D97-AF65-F5344CB8AC3E}">
        <p14:creationId xmlns:p14="http://schemas.microsoft.com/office/powerpoint/2010/main" val="7444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Эскизы-истории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561" y="1690688"/>
            <a:ext cx="10561239" cy="255711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80" y="4388820"/>
            <a:ext cx="11354104" cy="23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4300"/>
            <a:ext cx="4673600" cy="656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883" y="1923444"/>
            <a:ext cx="10623787" cy="34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625051" cy="2438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8933"/>
            <a:ext cx="10656029" cy="10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02" y="1158674"/>
            <a:ext cx="4926838" cy="4768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872" y="1122330"/>
            <a:ext cx="4937437" cy="480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1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Нарисовать карандашом алфавиты эскизов физических и виртуальных объектов.</a:t>
            </a:r>
          </a:p>
          <a:p>
            <a:r>
              <a:rPr lang="ru-RU" dirty="0" smtClean="0"/>
              <a:t>Использовать цветные карандаши для раскраски алфавита эскизов.</a:t>
            </a:r>
          </a:p>
          <a:p>
            <a:r>
              <a:rPr lang="ru-RU" dirty="0" smtClean="0"/>
              <a:t>Создать алфавит цветных эскизов виртуальных объектов своего сайта.</a:t>
            </a:r>
          </a:p>
        </p:txBody>
      </p:sp>
    </p:spTree>
    <p:extLst>
      <p:ext uri="{BB962C8B-B14F-4D97-AF65-F5344CB8AC3E}">
        <p14:creationId xmlns:p14="http://schemas.microsoft.com/office/powerpoint/2010/main" val="35449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Эскизы «на лету»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166" y="1825625"/>
            <a:ext cx="5562168" cy="447615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5673099" cy="4795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того, чтобы творческую идею перевести в </a:t>
            </a:r>
            <a:r>
              <a:rPr lang="en-GB" dirty="0" smtClean="0"/>
              <a:t>UI, </a:t>
            </a:r>
            <a:r>
              <a:rPr lang="ru-RU" dirty="0" smtClean="0"/>
              <a:t>необходимо четко проиллюстрировать то, что пользователь увидит на каждом экране приложения, чтобы достичь своих целей.</a:t>
            </a:r>
          </a:p>
          <a:p>
            <a:r>
              <a:rPr lang="ru-RU" dirty="0" smtClean="0"/>
              <a:t>Эскиз поможет выяснить, как приложение будет вести пользователей к желаемому результату, то есть позволит визуализировать поведение пользователя.</a:t>
            </a:r>
          </a:p>
          <a:p>
            <a:r>
              <a:rPr lang="ru-RU" dirty="0" smtClean="0"/>
              <a:t>В этом процессе идея перестает быть просто плодом воображения и становится чем-то более значимым и доступным.</a:t>
            </a:r>
          </a:p>
        </p:txBody>
      </p:sp>
    </p:spTree>
    <p:extLst>
      <p:ext uri="{BB962C8B-B14F-4D97-AF65-F5344CB8AC3E}">
        <p14:creationId xmlns:p14="http://schemas.microsoft.com/office/powerpoint/2010/main" val="26386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766" y="1524000"/>
            <a:ext cx="6212605" cy="5197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894" y="161926"/>
            <a:ext cx="8607744" cy="13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Найти в Интернете пять новых интерфейсов веб-сайтов и сделать эскизы. </a:t>
            </a:r>
          </a:p>
          <a:p>
            <a:r>
              <a:rPr lang="ru-RU" dirty="0" smtClean="0"/>
              <a:t>Для одного эскизы сделать заметки для элементов интерфейса.</a:t>
            </a:r>
          </a:p>
          <a:p>
            <a:r>
              <a:rPr lang="ru-RU" dirty="0" smtClean="0"/>
              <a:t>Для одного интерфейса сделать эскиз по памяти (не смотря на интерфейс).</a:t>
            </a:r>
          </a:p>
          <a:p>
            <a:r>
              <a:rPr lang="ru-RU" dirty="0" smtClean="0"/>
              <a:t>Создать карандашные и цветные эскизы для своего сайта.</a:t>
            </a:r>
          </a:p>
        </p:txBody>
      </p:sp>
    </p:spTree>
    <p:extLst>
      <p:ext uri="{BB962C8B-B14F-4D97-AF65-F5344CB8AC3E}">
        <p14:creationId xmlns:p14="http://schemas.microsoft.com/office/powerpoint/2010/main" val="28082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190</Words>
  <Application>Microsoft Office PowerPoint</Application>
  <PresentationFormat>Widescreen</PresentationFormat>
  <Paragraphs>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Создание эскизов: упражнения</vt:lpstr>
      <vt:lpstr>Алфавит эскизов</vt:lpstr>
      <vt:lpstr>PowerPoint Presentation</vt:lpstr>
      <vt:lpstr>PowerPoint Presentation</vt:lpstr>
      <vt:lpstr>PowerPoint Presentation</vt:lpstr>
      <vt:lpstr>Постановка задачи 1</vt:lpstr>
      <vt:lpstr>Эскизы «на лету»</vt:lpstr>
      <vt:lpstr>PowerPoint Presentation</vt:lpstr>
      <vt:lpstr>Постановка задачи 2</vt:lpstr>
      <vt:lpstr>Эскизы для мобильных устройств</vt:lpstr>
      <vt:lpstr>PowerPoint Presentation</vt:lpstr>
      <vt:lpstr>PowerPoint Presentation</vt:lpstr>
      <vt:lpstr>PowerPoint Presentation</vt:lpstr>
      <vt:lpstr>PowerPoint Presentation</vt:lpstr>
      <vt:lpstr>Постановка задачи 3</vt:lpstr>
      <vt:lpstr>Динамические эскизы</vt:lpstr>
      <vt:lpstr>PowerPoint Presentation</vt:lpstr>
      <vt:lpstr>PowerPoint Presentation</vt:lpstr>
      <vt:lpstr>PowerPoint Presentation</vt:lpstr>
      <vt:lpstr>Постановка задачи 3</vt:lpstr>
      <vt:lpstr>Эскизы-истории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эскизов: упражнения</dc:title>
  <dc:creator>dmitry</dc:creator>
  <cp:lastModifiedBy>dmitry</cp:lastModifiedBy>
  <cp:revision>5</cp:revision>
  <dcterms:created xsi:type="dcterms:W3CDTF">2022-10-19T17:45:32Z</dcterms:created>
  <dcterms:modified xsi:type="dcterms:W3CDTF">2022-10-19T20:20:15Z</dcterms:modified>
</cp:coreProperties>
</file>