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5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6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0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11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31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48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10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8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2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2DEC0-8E72-44B8-A19C-E748862225A4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CE99-813B-4E81-B314-37F13A3F98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9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Начало работы </a:t>
            </a:r>
            <a:br>
              <a:rPr lang="ru-RU" b="1" i="1" dirty="0" smtClean="0"/>
            </a:br>
            <a:r>
              <a:rPr lang="ru-RU" b="1" i="1" dirty="0" smtClean="0"/>
              <a:t>с </a:t>
            </a:r>
            <a:r>
              <a:rPr lang="ru-RU" b="1" i="1" dirty="0" err="1" smtClean="0"/>
              <a:t>Razor</a:t>
            </a:r>
            <a:r>
              <a:rPr lang="ru-RU" b="1" i="1" dirty="0" smtClean="0"/>
              <a:t> </a:t>
            </a:r>
            <a:r>
              <a:rPr lang="ru-RU" b="1" i="1" dirty="0" err="1" smtClean="0"/>
              <a:t>Pages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Razor Pages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err="1" smtClean="0">
                <a:effectLst/>
              </a:rPr>
              <a:t>Razor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Pages</a:t>
            </a:r>
            <a:r>
              <a:rPr lang="ru-RU" dirty="0" smtClean="0">
                <a:effectLst/>
              </a:rPr>
              <a:t> - это серверный, кроссплатформенный </a:t>
            </a:r>
            <a:r>
              <a:rPr lang="ru-RU" dirty="0" err="1" smtClean="0">
                <a:effectLst/>
              </a:rPr>
              <a:t>фреймворк</a:t>
            </a:r>
            <a:r>
              <a:rPr lang="ru-RU" dirty="0" smtClean="0">
                <a:effectLst/>
              </a:rPr>
              <a:t> веб-разработки с открытым исходным кодом от </a:t>
            </a:r>
            <a:r>
              <a:rPr lang="ru-RU" dirty="0" err="1" smtClean="0">
                <a:effectLst/>
              </a:rPr>
              <a:t>Microsoft</a:t>
            </a:r>
            <a:r>
              <a:rPr lang="ru-RU" dirty="0" smtClean="0">
                <a:effectLst/>
              </a:rPr>
              <a:t>, которая позволяет использовать: HTML, CSS, </a:t>
            </a:r>
            <a:r>
              <a:rPr lang="ru-RU" dirty="0" err="1" smtClean="0">
                <a:effectLst/>
              </a:rPr>
              <a:t>JavaScript</a:t>
            </a:r>
            <a:r>
              <a:rPr lang="ru-RU" dirty="0" smtClean="0">
                <a:effectLst/>
              </a:rPr>
              <a:t> в сочетании с языком C# для создания веб-приложений, ориентированных на страницы. </a:t>
            </a:r>
          </a:p>
          <a:p>
            <a:r>
              <a:rPr lang="ru-RU" dirty="0" smtClean="0">
                <a:effectLst/>
              </a:rPr>
              <a:t>Упрощение повторяющихся задач при разработке веб-приложения</a:t>
            </a:r>
          </a:p>
          <a:p>
            <a:r>
              <a:rPr lang="ru-RU" dirty="0"/>
              <a:t>О</a:t>
            </a:r>
            <a:r>
              <a:rPr lang="ru-RU" dirty="0" smtClean="0">
                <a:effectLst/>
              </a:rPr>
              <a:t>бработка входящего запроса на получение данных, </a:t>
            </a:r>
          </a:p>
          <a:p>
            <a:r>
              <a:rPr lang="ru-RU" dirty="0"/>
              <a:t>С</a:t>
            </a:r>
            <a:r>
              <a:rPr lang="ru-RU" dirty="0" smtClean="0">
                <a:effectLst/>
              </a:rPr>
              <a:t>опоставление URL-адресов</a:t>
            </a:r>
          </a:p>
          <a:p>
            <a:r>
              <a:rPr lang="ru-RU" dirty="0"/>
              <a:t>В</a:t>
            </a:r>
            <a:r>
              <a:rPr lang="ru-RU" dirty="0" smtClean="0">
                <a:effectLst/>
              </a:rPr>
              <a:t>заимодействие с базами данных, </a:t>
            </a:r>
          </a:p>
          <a:p>
            <a:r>
              <a:rPr lang="ru-RU" dirty="0"/>
              <a:t>О</a:t>
            </a:r>
            <a:r>
              <a:rPr lang="ru-RU" dirty="0" smtClean="0">
                <a:effectLst/>
              </a:rPr>
              <a:t>бработка и проверка отправленных форм, </a:t>
            </a:r>
          </a:p>
          <a:p>
            <a:r>
              <a:rPr lang="ru-RU" dirty="0"/>
              <a:t>Р</a:t>
            </a:r>
            <a:r>
              <a:rPr lang="ru-RU" dirty="0" smtClean="0">
                <a:effectLst/>
              </a:rPr>
              <a:t>абота с файлами, </a:t>
            </a:r>
          </a:p>
          <a:p>
            <a:r>
              <a:rPr lang="ru-RU" dirty="0"/>
              <a:t>О</a:t>
            </a:r>
            <a:r>
              <a:rPr lang="ru-RU" dirty="0" smtClean="0">
                <a:effectLst/>
              </a:rPr>
              <a:t>тправка электронных писем.</a:t>
            </a:r>
            <a:endParaRPr lang="en-US" dirty="0" smtClean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6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6803" y="1825625"/>
            <a:ext cx="4224394" cy="4351338"/>
          </a:xfrm>
          <a:prstGeom prst="rect">
            <a:avLst/>
          </a:prstGeo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Вы можете просматривать содержимое сайта.</a:t>
            </a:r>
          </a:p>
          <a:p>
            <a:r>
              <a:rPr lang="ru-RU" dirty="0" smtClean="0"/>
              <a:t>Вы можете покупать товары на этом сайте.</a:t>
            </a:r>
          </a:p>
          <a:p>
            <a:r>
              <a:rPr lang="ru-RU" dirty="0" smtClean="0"/>
              <a:t>Вы можете создать учетную запись и войти в систему.</a:t>
            </a:r>
          </a:p>
          <a:p>
            <a:r>
              <a:rPr lang="ru-RU" dirty="0" smtClean="0"/>
              <a:t>Вы можете подписаться на рассылку новостей.</a:t>
            </a:r>
          </a:p>
          <a:p>
            <a:r>
              <a:rPr lang="ru-RU" dirty="0" smtClean="0"/>
              <a:t>Вы можете ознакомиться с последними изданиями книг.</a:t>
            </a:r>
          </a:p>
          <a:p>
            <a:r>
              <a:rPr lang="ru-RU" dirty="0" smtClean="0"/>
              <a:t>Вы можете просмотреть материалы, которые просматривали во время предыдущих посещений.</a:t>
            </a:r>
          </a:p>
          <a:p>
            <a:r>
              <a:rPr lang="ru-RU" dirty="0" smtClean="0"/>
              <a:t>Вы можете прочитать интервью с авторами.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861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180" y="503900"/>
            <a:ext cx="9980369" cy="60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1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Server-side frameworks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При разработке динамических веб-приложений вы должны решить, где будет генерироваться ваш HTML-код</a:t>
            </a:r>
            <a:r>
              <a:rPr lang="en-US" dirty="0" smtClean="0"/>
              <a:t>:</a:t>
            </a:r>
          </a:p>
          <a:p>
            <a:r>
              <a:rPr lang="ru-RU" dirty="0"/>
              <a:t>н</a:t>
            </a:r>
            <a:r>
              <a:rPr lang="ru-RU" dirty="0" smtClean="0"/>
              <a:t>а стороне клиента; 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есурсы нельзя контролировать;</a:t>
            </a:r>
          </a:p>
          <a:p>
            <a:pPr lvl="1"/>
            <a:r>
              <a:rPr lang="ru-RU" dirty="0"/>
              <a:t>р</a:t>
            </a:r>
            <a:r>
              <a:rPr lang="ru-RU" dirty="0" smtClean="0"/>
              <a:t>азличия в браузерах;</a:t>
            </a:r>
          </a:p>
          <a:p>
            <a:pPr lvl="1"/>
            <a:r>
              <a:rPr lang="ru-RU" dirty="0"/>
              <a:t>в</a:t>
            </a:r>
            <a:r>
              <a:rPr lang="ru-RU" dirty="0" smtClean="0"/>
              <a:t>озможна имитация настольных приложений</a:t>
            </a:r>
          </a:p>
          <a:p>
            <a:r>
              <a:rPr lang="ru-RU" dirty="0" smtClean="0"/>
              <a:t>на веб-сервере.</a:t>
            </a:r>
          </a:p>
          <a:p>
            <a:pPr lvl="1"/>
            <a:r>
              <a:rPr lang="ru-RU" dirty="0" smtClean="0"/>
              <a:t>могут использовать преимущества любой платформы или языка, поддерживаемых сервером;</a:t>
            </a:r>
          </a:p>
          <a:p>
            <a:pPr lvl="1"/>
            <a:r>
              <a:rPr lang="ru-RU" dirty="0" smtClean="0"/>
              <a:t>распоряжаться мощностью сервера</a:t>
            </a:r>
          </a:p>
          <a:p>
            <a:pPr lvl="1"/>
            <a:r>
              <a:rPr lang="ru-RU" dirty="0" smtClean="0"/>
              <a:t>генерация HTML контролируема и предсказуема;</a:t>
            </a:r>
          </a:p>
          <a:p>
            <a:pPr lvl="1"/>
            <a:r>
              <a:rPr lang="ru-RU" dirty="0" smtClean="0"/>
              <a:t>логика приложения развернута на самом сервере;</a:t>
            </a:r>
          </a:p>
          <a:p>
            <a:pPr lvl="1"/>
            <a:r>
              <a:rPr lang="ru-RU" dirty="0"/>
              <a:t>н</a:t>
            </a:r>
            <a:r>
              <a:rPr lang="ru-RU" dirty="0" smtClean="0"/>
              <a:t>езависимость от браузера клиента.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40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Кроссплатформенность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Поддерживаются платформы:</a:t>
            </a:r>
          </a:p>
          <a:p>
            <a:r>
              <a:rPr lang="ru-RU" dirty="0" err="1" smtClean="0"/>
              <a:t>Windows</a:t>
            </a:r>
            <a:r>
              <a:rPr lang="ru-RU" dirty="0" smtClean="0"/>
              <a:t>, </a:t>
            </a:r>
          </a:p>
          <a:p>
            <a:r>
              <a:rPr lang="ru-RU" dirty="0" err="1" smtClean="0"/>
              <a:t>Linux</a:t>
            </a:r>
            <a:r>
              <a:rPr lang="ru-RU" dirty="0" smtClean="0"/>
              <a:t>, </a:t>
            </a:r>
          </a:p>
          <a:p>
            <a:r>
              <a:rPr lang="ru-RU" dirty="0" err="1" smtClean="0"/>
              <a:t>macOS</a:t>
            </a:r>
            <a:endParaRPr lang="ru-RU" dirty="0"/>
          </a:p>
          <a:p>
            <a:r>
              <a:rPr lang="ru-RU" dirty="0" err="1" smtClean="0"/>
              <a:t>Docker</a:t>
            </a:r>
            <a:r>
              <a:rPr lang="ru-RU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8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Серверным языком, поддерживаемым </a:t>
            </a:r>
            <a:r>
              <a:rPr lang="ru-RU" dirty="0" err="1" smtClean="0"/>
              <a:t>Razor</a:t>
            </a:r>
            <a:r>
              <a:rPr lang="ru-RU" dirty="0" smtClean="0"/>
              <a:t> </a:t>
            </a:r>
            <a:r>
              <a:rPr lang="ru-RU" dirty="0" err="1" smtClean="0"/>
              <a:t>Pages</a:t>
            </a:r>
            <a:r>
              <a:rPr lang="ru-RU" dirty="0" smtClean="0"/>
              <a:t>, является C#, </a:t>
            </a:r>
          </a:p>
          <a:p>
            <a:r>
              <a:rPr lang="ru-RU" dirty="0"/>
              <a:t>Ш</a:t>
            </a:r>
            <a:r>
              <a:rPr lang="ru-RU" dirty="0" smtClean="0"/>
              <a:t>аблоны представлений используют</a:t>
            </a:r>
            <a:r>
              <a:rPr lang="en-US" dirty="0"/>
              <a:t>:</a:t>
            </a:r>
            <a:endParaRPr lang="ru-RU" dirty="0" smtClean="0"/>
          </a:p>
          <a:p>
            <a:pPr lvl="1"/>
            <a:r>
              <a:rPr lang="ru-RU" dirty="0" smtClean="0"/>
              <a:t>HTML, </a:t>
            </a:r>
          </a:p>
          <a:p>
            <a:pPr lvl="1"/>
            <a:r>
              <a:rPr lang="ru-RU" dirty="0" smtClean="0"/>
              <a:t>CSS </a:t>
            </a:r>
            <a:endParaRPr lang="ru-RU" dirty="0"/>
          </a:p>
          <a:p>
            <a:pPr lvl="1"/>
            <a:r>
              <a:rPr lang="en-US" dirty="0" smtClean="0"/>
              <a:t>J</a:t>
            </a:r>
            <a:r>
              <a:rPr lang="ru-RU" dirty="0" err="1" smtClean="0"/>
              <a:t>avaScript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шаблоны представлений встраивается серверный код. </a:t>
            </a:r>
          </a:p>
          <a:p>
            <a:r>
              <a:rPr lang="ru-RU" dirty="0" smtClean="0"/>
              <a:t>Для работы с базой данных может использоваться </a:t>
            </a:r>
            <a:r>
              <a:rPr lang="en-US" dirty="0" smtClean="0"/>
              <a:t>Entity Framework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39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284" y="1690688"/>
            <a:ext cx="8305800" cy="48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07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254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Начало работы  с Razor Pages</vt:lpstr>
      <vt:lpstr>Razor Pages </vt:lpstr>
      <vt:lpstr>Презентация PowerPoint</vt:lpstr>
      <vt:lpstr>Презентация PowerPoint</vt:lpstr>
      <vt:lpstr>Server-side frameworks </vt:lpstr>
      <vt:lpstr>Кроссплатформенность</vt:lpstr>
      <vt:lpstr>Язык программирования</vt:lpstr>
      <vt:lpstr>Используемые 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Начало работы  с Razor Pages</dc:title>
  <dc:creator>itgd</dc:creator>
  <cp:lastModifiedBy>itgd</cp:lastModifiedBy>
  <cp:revision>7</cp:revision>
  <dcterms:created xsi:type="dcterms:W3CDTF">2024-11-05T06:03:51Z</dcterms:created>
  <dcterms:modified xsi:type="dcterms:W3CDTF">2024-11-05T06:35:56Z</dcterms:modified>
</cp:coreProperties>
</file>