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3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1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Начало работы </a:t>
            </a:r>
            <a:br>
              <a:rPr lang="ru-RU" b="1" i="1" dirty="0"/>
            </a:br>
            <a:r>
              <a:rPr lang="ru-RU" b="1" i="1" dirty="0"/>
              <a:t>с </a:t>
            </a:r>
            <a:r>
              <a:rPr lang="ru-RU" b="1" i="1" dirty="0" err="1"/>
              <a:t>Razor</a:t>
            </a:r>
            <a:r>
              <a:rPr lang="ru-RU" b="1" i="1" dirty="0"/>
              <a:t> </a:t>
            </a:r>
            <a:r>
              <a:rPr lang="ru-RU" b="1" i="1" dirty="0" err="1"/>
              <a:t>Pages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Razor Pages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effectLst/>
              </a:rPr>
              <a:t>Razor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Pages</a:t>
            </a:r>
            <a:r>
              <a:rPr lang="ru-RU" dirty="0">
                <a:effectLst/>
              </a:rPr>
              <a:t> - это серверный, кроссплатформенный </a:t>
            </a:r>
            <a:r>
              <a:rPr lang="ru-RU" dirty="0" err="1">
                <a:effectLst/>
              </a:rPr>
              <a:t>фреймворк</a:t>
            </a:r>
            <a:r>
              <a:rPr lang="ru-RU" dirty="0">
                <a:effectLst/>
              </a:rPr>
              <a:t> веб-разработки с открытым исходным кодом от </a:t>
            </a:r>
            <a:r>
              <a:rPr lang="ru-RU" dirty="0" err="1">
                <a:effectLst/>
              </a:rPr>
              <a:t>Microsoft</a:t>
            </a:r>
            <a:r>
              <a:rPr lang="ru-RU" dirty="0">
                <a:effectLst/>
              </a:rPr>
              <a:t>, которая позволяет использовать: HTML, CSS, </a:t>
            </a:r>
            <a:r>
              <a:rPr lang="ru-RU" dirty="0" err="1">
                <a:effectLst/>
              </a:rPr>
              <a:t>JavaScript</a:t>
            </a:r>
            <a:r>
              <a:rPr lang="ru-RU" dirty="0">
                <a:effectLst/>
              </a:rPr>
              <a:t> в сочетании с языком C# для создания веб-приложений, ориентированных на страницы. </a:t>
            </a:r>
          </a:p>
          <a:p>
            <a:r>
              <a:rPr lang="ru-RU" dirty="0">
                <a:effectLst/>
              </a:rPr>
              <a:t>Упрощение повторяющихся задач при разработке веб-приложения</a:t>
            </a:r>
          </a:p>
          <a:p>
            <a:r>
              <a:rPr lang="ru-RU" dirty="0"/>
              <a:t>О</a:t>
            </a:r>
            <a:r>
              <a:rPr lang="ru-RU" dirty="0">
                <a:effectLst/>
              </a:rPr>
              <a:t>бработка входящего запроса на получение данных, </a:t>
            </a:r>
          </a:p>
          <a:p>
            <a:r>
              <a:rPr lang="ru-RU" dirty="0"/>
              <a:t>С</a:t>
            </a:r>
            <a:r>
              <a:rPr lang="ru-RU" dirty="0">
                <a:effectLst/>
              </a:rPr>
              <a:t>опоставление URL-адресов</a:t>
            </a:r>
          </a:p>
          <a:p>
            <a:r>
              <a:rPr lang="ru-RU" dirty="0"/>
              <a:t>В</a:t>
            </a:r>
            <a:r>
              <a:rPr lang="ru-RU" dirty="0">
                <a:effectLst/>
              </a:rPr>
              <a:t>заимодействие с базами данных, </a:t>
            </a:r>
          </a:p>
          <a:p>
            <a:r>
              <a:rPr lang="ru-RU" dirty="0"/>
              <a:t>О</a:t>
            </a:r>
            <a:r>
              <a:rPr lang="ru-RU" dirty="0">
                <a:effectLst/>
              </a:rPr>
              <a:t>бработка и проверка отправленных форм, </a:t>
            </a:r>
          </a:p>
          <a:p>
            <a:r>
              <a:rPr lang="ru-RU" dirty="0"/>
              <a:t>Р</a:t>
            </a:r>
            <a:r>
              <a:rPr lang="ru-RU" dirty="0">
                <a:effectLst/>
              </a:rPr>
              <a:t>абота с файлами, </a:t>
            </a:r>
          </a:p>
          <a:p>
            <a:r>
              <a:rPr lang="ru-RU" dirty="0"/>
              <a:t>О</a:t>
            </a:r>
            <a:r>
              <a:rPr lang="ru-RU" dirty="0">
                <a:effectLst/>
              </a:rPr>
              <a:t>тправка электронных писем.</a:t>
            </a:r>
            <a:endParaRPr lang="en-US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6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6803" y="1825625"/>
            <a:ext cx="4224394" cy="4351338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Вы можете просматривать содержимое сайта.</a:t>
            </a:r>
          </a:p>
          <a:p>
            <a:r>
              <a:rPr lang="ru-RU" dirty="0"/>
              <a:t>Вы можете покупать товары на этом сайте.</a:t>
            </a:r>
          </a:p>
          <a:p>
            <a:r>
              <a:rPr lang="ru-RU" dirty="0"/>
              <a:t>Вы можете создать учетную запись и войти в систему.</a:t>
            </a:r>
          </a:p>
          <a:p>
            <a:r>
              <a:rPr lang="ru-RU" dirty="0"/>
              <a:t>Вы можете подписаться на рассылку новостей.</a:t>
            </a:r>
          </a:p>
          <a:p>
            <a:r>
              <a:rPr lang="ru-RU" dirty="0"/>
              <a:t>Вы можете ознакомиться с последними изданиями книг.</a:t>
            </a:r>
          </a:p>
          <a:p>
            <a:r>
              <a:rPr lang="ru-RU" dirty="0"/>
              <a:t>Вы можете просмотреть материалы, которые просматривали во время предыдущих посещений.</a:t>
            </a:r>
          </a:p>
          <a:p>
            <a:r>
              <a:rPr lang="ru-RU" dirty="0"/>
              <a:t>Вы можете прочитать интервью с авторами.</a:t>
            </a:r>
          </a:p>
        </p:txBody>
      </p:sp>
    </p:spTree>
    <p:extLst>
      <p:ext uri="{BB962C8B-B14F-4D97-AF65-F5344CB8AC3E}">
        <p14:creationId xmlns:p14="http://schemas.microsoft.com/office/powerpoint/2010/main" val="16486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80" y="503900"/>
            <a:ext cx="9980369" cy="60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Server-side frameworks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разработке динамических веб-приложений вы должны решить, где будет генерироваться ваш HTML-код</a:t>
            </a:r>
            <a:r>
              <a:rPr lang="en-US" dirty="0"/>
              <a:t>:</a:t>
            </a:r>
          </a:p>
          <a:p>
            <a:r>
              <a:rPr lang="ru-RU" dirty="0"/>
              <a:t>на стороне клиента; </a:t>
            </a:r>
          </a:p>
          <a:p>
            <a:pPr lvl="1"/>
            <a:r>
              <a:rPr lang="ru-RU" dirty="0"/>
              <a:t>ресурсы нельзя контролировать;</a:t>
            </a:r>
          </a:p>
          <a:p>
            <a:pPr lvl="1"/>
            <a:r>
              <a:rPr lang="ru-RU" dirty="0"/>
              <a:t>различия в браузерах;</a:t>
            </a:r>
          </a:p>
          <a:p>
            <a:pPr lvl="1"/>
            <a:r>
              <a:rPr lang="ru-RU" dirty="0"/>
              <a:t>возможна имитация настольных приложений</a:t>
            </a:r>
          </a:p>
          <a:p>
            <a:r>
              <a:rPr lang="ru-RU" dirty="0"/>
              <a:t>на веб-сервере.</a:t>
            </a:r>
          </a:p>
          <a:p>
            <a:pPr lvl="1"/>
            <a:r>
              <a:rPr lang="ru-RU" dirty="0"/>
              <a:t>могут использовать преимущества любой платформы или языка, поддерживаемых сервером;</a:t>
            </a:r>
          </a:p>
          <a:p>
            <a:pPr lvl="1"/>
            <a:r>
              <a:rPr lang="ru-RU" dirty="0"/>
              <a:t>распоряжаться мощностью сервера</a:t>
            </a:r>
          </a:p>
          <a:p>
            <a:pPr lvl="1"/>
            <a:r>
              <a:rPr lang="ru-RU" dirty="0"/>
              <a:t>генерация HTML контролируема и предсказуема;</a:t>
            </a:r>
          </a:p>
          <a:p>
            <a:pPr lvl="1"/>
            <a:r>
              <a:rPr lang="ru-RU" dirty="0"/>
              <a:t>логика приложения развернута на самом сервере;</a:t>
            </a:r>
          </a:p>
          <a:p>
            <a:pPr lvl="1"/>
            <a:r>
              <a:rPr lang="ru-RU" dirty="0"/>
              <a:t>независимость от браузера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6434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Кроссплатформенность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Поддерживаются платформы:</a:t>
            </a:r>
          </a:p>
          <a:p>
            <a:r>
              <a:rPr lang="ru-RU" dirty="0" err="1"/>
              <a:t>Windows</a:t>
            </a:r>
            <a:r>
              <a:rPr lang="ru-RU" dirty="0"/>
              <a:t>, </a:t>
            </a:r>
          </a:p>
          <a:p>
            <a:r>
              <a:rPr lang="ru-RU" dirty="0" err="1"/>
              <a:t>Linux</a:t>
            </a:r>
            <a:r>
              <a:rPr lang="ru-RU" dirty="0"/>
              <a:t>, </a:t>
            </a:r>
          </a:p>
          <a:p>
            <a:r>
              <a:rPr lang="ru-RU" dirty="0" err="1"/>
              <a:t>macOS</a:t>
            </a:r>
            <a:endParaRPr lang="ru-RU" dirty="0"/>
          </a:p>
          <a:p>
            <a:r>
              <a:rPr lang="ru-RU" dirty="0" err="1"/>
              <a:t>Docker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7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Серверным языком, поддерживаемым </a:t>
            </a:r>
            <a:r>
              <a:rPr lang="ru-RU" dirty="0" err="1"/>
              <a:t>Razor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, является C#, </a:t>
            </a:r>
          </a:p>
          <a:p>
            <a:r>
              <a:rPr lang="ru-RU" dirty="0"/>
              <a:t>Шаблоны представлений используют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HTML, </a:t>
            </a:r>
          </a:p>
          <a:p>
            <a:pPr lvl="1"/>
            <a:r>
              <a:rPr lang="ru-RU" dirty="0"/>
              <a:t>CSS </a:t>
            </a:r>
          </a:p>
          <a:p>
            <a:pPr lvl="1"/>
            <a:r>
              <a:rPr lang="en-US" dirty="0"/>
              <a:t>J</a:t>
            </a:r>
            <a:r>
              <a:rPr lang="ru-RU" dirty="0" err="1"/>
              <a:t>avaScript</a:t>
            </a:r>
            <a:r>
              <a:rPr lang="ru-RU" dirty="0"/>
              <a:t>. </a:t>
            </a:r>
          </a:p>
          <a:p>
            <a:r>
              <a:rPr lang="ru-RU" dirty="0"/>
              <a:t>В шаблоны представлений встраивается серверный код. </a:t>
            </a:r>
          </a:p>
          <a:p>
            <a:r>
              <a:rPr lang="ru-RU" dirty="0"/>
              <a:t>Для работы с базой данных может использоваться </a:t>
            </a:r>
            <a:r>
              <a:rPr lang="en-US" dirty="0"/>
              <a:t>Entity Framework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39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84" y="1690688"/>
            <a:ext cx="8305800" cy="48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07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258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Начало работы  с Razor Pages</vt:lpstr>
      <vt:lpstr>Razor Pages </vt:lpstr>
      <vt:lpstr>Презентация PowerPoint</vt:lpstr>
      <vt:lpstr>Презентация PowerPoint</vt:lpstr>
      <vt:lpstr>Server-side frameworks </vt:lpstr>
      <vt:lpstr>Кроссплатформенность</vt:lpstr>
      <vt:lpstr>Язык программирования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Начало работы  с Razor Pages</dc:title>
  <dc:creator>itgd</dc:creator>
  <cp:lastModifiedBy>Дмитрий Наумов</cp:lastModifiedBy>
  <cp:revision>7</cp:revision>
  <dcterms:created xsi:type="dcterms:W3CDTF">2024-11-05T06:03:51Z</dcterms:created>
  <dcterms:modified xsi:type="dcterms:W3CDTF">2024-11-05T11:56:25Z</dcterms:modified>
</cp:coreProperties>
</file>