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8EB5-A9D5-4C18-A86A-5C3311D972D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4499-4FA7-420C-B9F1-4E227DDD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3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8EB5-A9D5-4C18-A86A-5C3311D972D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4499-4FA7-420C-B9F1-4E227DDD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4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8EB5-A9D5-4C18-A86A-5C3311D972D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4499-4FA7-420C-B9F1-4E227DDD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1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8EB5-A9D5-4C18-A86A-5C3311D972D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4499-4FA7-420C-B9F1-4E227DDD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8EB5-A9D5-4C18-A86A-5C3311D972D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4499-4FA7-420C-B9F1-4E227DDD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0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8EB5-A9D5-4C18-A86A-5C3311D972D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4499-4FA7-420C-B9F1-4E227DDD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1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8EB5-A9D5-4C18-A86A-5C3311D972D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4499-4FA7-420C-B9F1-4E227DDD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715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8EB5-A9D5-4C18-A86A-5C3311D972D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4499-4FA7-420C-B9F1-4E227DDD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65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8EB5-A9D5-4C18-A86A-5C3311D972D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4499-4FA7-420C-B9F1-4E227DDD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8EB5-A9D5-4C18-A86A-5C3311D972D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4499-4FA7-420C-B9F1-4E227DDD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26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78EB5-A9D5-4C18-A86A-5C3311D972D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54499-4FA7-420C-B9F1-4E227DDD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7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78EB5-A9D5-4C18-A86A-5C3311D972D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54499-4FA7-420C-B9F1-4E227DDDD7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4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3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Колонки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Столбцы основаны на архитектуре </a:t>
            </a:r>
            <a:r>
              <a:rPr lang="ru-RU" b="1" dirty="0" err="1"/>
              <a:t>flexbox</a:t>
            </a:r>
            <a:r>
              <a:rPr lang="ru-RU" dirty="0"/>
              <a:t>. Это означает, что у нас есть опции для изменения отдельных столбцов и изменения групп столбцов на уровне строк. Вы выбираете как столбцы увеличить, уменьшить или </a:t>
            </a:r>
            <a:r>
              <a:rPr lang="ru-RU" dirty="0" smtClean="0"/>
              <a:t>изменить.</a:t>
            </a:r>
            <a:endParaRPr lang="ru-RU" dirty="0"/>
          </a:p>
          <a:p>
            <a:r>
              <a:rPr lang="ru-RU" dirty="0" smtClean="0"/>
              <a:t>При </a:t>
            </a:r>
            <a:r>
              <a:rPr lang="ru-RU" dirty="0"/>
              <a:t>построении макетов сетки весь контент помещается в столбцы. Иерархия сетки </a:t>
            </a:r>
            <a:r>
              <a:rPr lang="ru-RU" b="1" dirty="0" err="1"/>
              <a:t>Bootstrap</a:t>
            </a:r>
            <a:r>
              <a:rPr lang="ru-RU" dirty="0"/>
              <a:t> переходит от контейнера к строке столбца вашего </a:t>
            </a:r>
            <a:r>
              <a:rPr lang="ru-RU" dirty="0" smtClean="0"/>
              <a:t>контента.</a:t>
            </a:r>
            <a:endParaRPr lang="ru-RU" dirty="0"/>
          </a:p>
          <a:p>
            <a:r>
              <a:rPr lang="ru-RU" b="1" dirty="0" err="1" smtClean="0"/>
              <a:t>Bootstrap</a:t>
            </a:r>
            <a:r>
              <a:rPr lang="ru-RU" dirty="0" smtClean="0"/>
              <a:t> </a:t>
            </a:r>
            <a:r>
              <a:rPr lang="ru-RU" dirty="0"/>
              <a:t>включает в себя предопределенные классы для создания быстрых, адаптивных макетов. Имея шесть контрольных точек, дюжину столбцов на каждом уровне сетки и десятки классов, можно создать своих индивидуальные </a:t>
            </a:r>
            <a:r>
              <a:rPr lang="ru-RU" dirty="0" smtClean="0"/>
              <a:t>макеты.</a:t>
            </a:r>
            <a:endParaRPr lang="ru-RU" dirty="0"/>
          </a:p>
          <a:p>
            <a:endParaRPr lang="en-US" dirty="0"/>
          </a:p>
        </p:txBody>
      </p:sp>
      <p:pic>
        <p:nvPicPr>
          <p:cNvPr id="1026" name="Picture 2" descr="Bootstra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2399" y="78782"/>
            <a:ext cx="1953826" cy="16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62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Выравнивание. </a:t>
            </a:r>
            <a:br>
              <a:rPr lang="ru-RU" dirty="0" smtClean="0"/>
            </a:br>
            <a:r>
              <a:rPr lang="ru-RU" dirty="0" smtClean="0"/>
              <a:t>Вертикальное выравнивание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Изменяйте параметры вертикального выравнивания с помощью любого из адаптивных классов </a:t>
            </a:r>
            <a:r>
              <a:rPr lang="ru-RU" dirty="0" err="1"/>
              <a:t>align-items</a:t>
            </a:r>
            <a:r>
              <a:rPr lang="ru-RU" dirty="0"/>
              <a:t>-*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6403"/>
            <a:ext cx="7315200" cy="16478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086" y="3570315"/>
            <a:ext cx="6919306" cy="322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66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Выравнивание. </a:t>
            </a:r>
            <a:br>
              <a:rPr lang="ru-RU" dirty="0" smtClean="0"/>
            </a:br>
            <a:r>
              <a:rPr lang="ru-RU" dirty="0" smtClean="0"/>
              <a:t>Вертикальное выравнивание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Изменяйте параметры вертикального выравнивания с помощью любого из адаптивных классов </a:t>
            </a:r>
            <a:r>
              <a:rPr lang="ru-RU" dirty="0" err="1" smtClean="0"/>
              <a:t>align-items</a:t>
            </a:r>
            <a:r>
              <a:rPr lang="ru-RU" dirty="0" smtClean="0"/>
              <a:t>-</a:t>
            </a:r>
            <a:r>
              <a:rPr lang="en-US" dirty="0" smtClean="0"/>
              <a:t>start, </a:t>
            </a:r>
            <a:r>
              <a:rPr lang="ru-RU" dirty="0" err="1" smtClean="0"/>
              <a:t>align-items</a:t>
            </a:r>
            <a:r>
              <a:rPr lang="ru-RU" dirty="0" smtClean="0"/>
              <a:t>-</a:t>
            </a:r>
            <a:r>
              <a:rPr lang="en-US" dirty="0" smtClean="0"/>
              <a:t>end, </a:t>
            </a:r>
            <a:r>
              <a:rPr lang="ru-RU" dirty="0" err="1" smtClean="0"/>
              <a:t>align-items</a:t>
            </a:r>
            <a:r>
              <a:rPr lang="ru-RU" dirty="0" smtClean="0"/>
              <a:t>-</a:t>
            </a:r>
            <a:r>
              <a:rPr lang="en-US" dirty="0" smtClean="0"/>
              <a:t>center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47035"/>
            <a:ext cx="7315200" cy="169545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037" y="4911407"/>
            <a:ext cx="732472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79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Выравнивание. </a:t>
            </a:r>
            <a:br>
              <a:rPr lang="ru-RU" dirty="0" smtClean="0"/>
            </a:br>
            <a:r>
              <a:rPr lang="ru-RU" dirty="0" smtClean="0"/>
              <a:t>Вертикальное выравнивание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</a:t>
            </a:r>
            <a:r>
              <a:rPr lang="ru-RU" dirty="0" smtClean="0"/>
              <a:t>зменяйте </a:t>
            </a:r>
            <a:r>
              <a:rPr lang="ru-RU" dirty="0"/>
              <a:t>выравнивание каждого столбца отдельно с помощью любого из адаптивных классов </a:t>
            </a:r>
            <a:r>
              <a:rPr lang="ru-RU" dirty="0" err="1" smtClean="0"/>
              <a:t>align</a:t>
            </a:r>
            <a:r>
              <a:rPr lang="ru-RU" dirty="0" smtClean="0"/>
              <a:t>-</a:t>
            </a:r>
            <a:r>
              <a:rPr lang="en-US" dirty="0" smtClean="0"/>
              <a:t>self</a:t>
            </a:r>
            <a:r>
              <a:rPr lang="ru-RU" dirty="0" smtClean="0"/>
              <a:t>-*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23" y="2656767"/>
            <a:ext cx="7296150" cy="16764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985" y="4333167"/>
            <a:ext cx="5271741" cy="246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09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Выравнивание. </a:t>
            </a:r>
            <a:br>
              <a:rPr lang="ru-RU" dirty="0" smtClean="0"/>
            </a:br>
            <a:r>
              <a:rPr lang="ru-RU" dirty="0" smtClean="0"/>
              <a:t>Горизонтальное выравнивание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Измените горизонтальное выравнивание с помощью любого адаптивного класса </a:t>
            </a:r>
            <a:r>
              <a:rPr lang="ru-RU" dirty="0" err="1"/>
              <a:t>justify-content</a:t>
            </a:r>
            <a:r>
              <a:rPr lang="ru-RU" dirty="0"/>
              <a:t>-*.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34640"/>
            <a:ext cx="6020012" cy="325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20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1266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157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Bootstrap</vt:lpstr>
      <vt:lpstr>Колонки</vt:lpstr>
      <vt:lpstr>Выравнивание.  Вертикальное выравнивание</vt:lpstr>
      <vt:lpstr>Выравнивание.  Вертикальное выравнивание</vt:lpstr>
      <vt:lpstr>Выравнивание.  Вертикальное выравнивание</vt:lpstr>
      <vt:lpstr>Выравнивание.  Горизонтальное выравнивание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</dc:creator>
  <cp:lastModifiedBy>itgd</cp:lastModifiedBy>
  <cp:revision>46</cp:revision>
  <dcterms:created xsi:type="dcterms:W3CDTF">2024-10-17T18:14:26Z</dcterms:created>
  <dcterms:modified xsi:type="dcterms:W3CDTF">2024-10-24T07:51:41Z</dcterms:modified>
</cp:coreProperties>
</file>