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63" r:id="rId6"/>
    <p:sldId id="265" r:id="rId7"/>
    <p:sldId id="266" r:id="rId8"/>
    <p:sldId id="264" r:id="rId9"/>
    <p:sldId id="267" r:id="rId10"/>
    <p:sldId id="269" r:id="rId11"/>
    <p:sldId id="268" r:id="rId12"/>
    <p:sldId id="259" r:id="rId13"/>
    <p:sldId id="261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929"/>
    <a:srgbClr val="FF5050"/>
    <a:srgbClr val="FF7D7D"/>
    <a:srgbClr val="FF4B4B"/>
    <a:srgbClr val="DE0000"/>
    <a:srgbClr val="FF2F2F"/>
    <a:srgbClr val="B00000"/>
    <a:srgbClr val="FF4F4F"/>
    <a:srgbClr val="009900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7EE6-DA56-4B95-933B-AD80C86111A8}" type="datetimeFigureOut">
              <a:rPr lang="ru-RU" smtClean="0"/>
              <a:pPr/>
              <a:t>11.05.2019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8506-2A84-46B5-B42E-5F70BAF014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7EE6-DA56-4B95-933B-AD80C86111A8}" type="datetimeFigureOut">
              <a:rPr lang="ru-RU" smtClean="0"/>
              <a:pPr/>
              <a:t>11.05.2019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8506-2A84-46B5-B42E-5F70BAF014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7EE6-DA56-4B95-933B-AD80C86111A8}" type="datetimeFigureOut">
              <a:rPr lang="ru-RU" smtClean="0"/>
              <a:pPr/>
              <a:t>11.05.2019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8506-2A84-46B5-B42E-5F70BAF014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7EE6-DA56-4B95-933B-AD80C86111A8}" type="datetimeFigureOut">
              <a:rPr lang="ru-RU" smtClean="0"/>
              <a:pPr/>
              <a:t>11.05.2019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8506-2A84-46B5-B42E-5F70BAF014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7EE6-DA56-4B95-933B-AD80C86111A8}" type="datetimeFigureOut">
              <a:rPr lang="ru-RU" smtClean="0"/>
              <a:pPr/>
              <a:t>11.05.2019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8506-2A84-46B5-B42E-5F70BAF014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7EE6-DA56-4B95-933B-AD80C86111A8}" type="datetimeFigureOut">
              <a:rPr lang="ru-RU" smtClean="0"/>
              <a:pPr/>
              <a:t>11.05.2019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8506-2A84-46B5-B42E-5F70BAF014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7EE6-DA56-4B95-933B-AD80C86111A8}" type="datetimeFigureOut">
              <a:rPr lang="ru-RU" smtClean="0"/>
              <a:pPr/>
              <a:t>11.05.2019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8506-2A84-46B5-B42E-5F70BAF014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7EE6-DA56-4B95-933B-AD80C86111A8}" type="datetimeFigureOut">
              <a:rPr lang="ru-RU" smtClean="0"/>
              <a:pPr/>
              <a:t>11.05.2019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8506-2A84-46B5-B42E-5F70BAF014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7EE6-DA56-4B95-933B-AD80C86111A8}" type="datetimeFigureOut">
              <a:rPr lang="ru-RU" smtClean="0"/>
              <a:pPr/>
              <a:t>11.05.2019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8506-2A84-46B5-B42E-5F70BAF014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7EE6-DA56-4B95-933B-AD80C86111A8}" type="datetimeFigureOut">
              <a:rPr lang="ru-RU" smtClean="0"/>
              <a:pPr/>
              <a:t>11.05.2019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8506-2A84-46B5-B42E-5F70BAF014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7EE6-DA56-4B95-933B-AD80C86111A8}" type="datetimeFigureOut">
              <a:rPr lang="ru-RU" smtClean="0"/>
              <a:pPr/>
              <a:t>11.05.2019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8506-2A84-46B5-B42E-5F70BAF014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E0000"/>
            </a:gs>
            <a:gs pos="50000">
              <a:srgbClr val="FF2929"/>
            </a:gs>
            <a:gs pos="100000">
              <a:srgbClr val="DE000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17EE6-DA56-4B95-933B-AD80C86111A8}" type="datetimeFigureOut">
              <a:rPr lang="ru-RU" smtClean="0"/>
              <a:pPr/>
              <a:t>11.05.2019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B8506-2A84-46B5-B42E-5F70BAF0143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5.jpe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429388" y="4929198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2000" b="1" dirty="0" smtClean="0">
              <a:solidFill>
                <a:srgbClr val="009900"/>
              </a:solidFill>
              <a:latin typeface="Helvetica" pitchFamily="50" charset="0"/>
              <a:ea typeface="Helvetica" pitchFamily="50" charset="0"/>
              <a:cs typeface="Frank Ruehl CLM" pitchFamily="2" charset="-79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472" y="571480"/>
            <a:ext cx="7072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  <a:latin typeface="Roboto"/>
              </a:rPr>
              <a:t>Автор</a:t>
            </a:r>
            <a:r>
              <a:rPr lang="en-US" sz="2000" dirty="0" smtClean="0">
                <a:solidFill>
                  <a:schemeClr val="bg1"/>
                </a:solidFill>
                <a:latin typeface="Roboto"/>
              </a:rPr>
              <a:t>: </a:t>
            </a:r>
            <a:endParaRPr lang="ru-RU" sz="2000" dirty="0" smtClean="0">
              <a:solidFill>
                <a:schemeClr val="bg1"/>
              </a:solidFill>
              <a:latin typeface="Roboto"/>
            </a:endParaRPr>
          </a:p>
          <a:p>
            <a:r>
              <a:rPr lang="ru-RU" sz="2000" dirty="0" err="1" smtClean="0">
                <a:solidFill>
                  <a:schemeClr val="bg1"/>
                </a:solidFill>
                <a:latin typeface="Roboto"/>
              </a:rPr>
              <a:t>Наумцев</a:t>
            </a:r>
            <a:r>
              <a:rPr lang="ru-RU" sz="2000" dirty="0" smtClean="0">
                <a:solidFill>
                  <a:schemeClr val="bg1"/>
                </a:solidFill>
                <a:latin typeface="Roboto"/>
              </a:rPr>
              <a:t>  Антон</a:t>
            </a:r>
            <a:endParaRPr lang="ru-RU" sz="2000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1026" name="Picture 2" descr="E:\Проект\белая_полоск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85860"/>
            <a:ext cx="9144001" cy="142876"/>
          </a:xfrm>
          <a:prstGeom prst="rect">
            <a:avLst/>
          </a:prstGeom>
          <a:noFill/>
        </p:spPr>
      </p:pic>
      <p:pic>
        <p:nvPicPr>
          <p:cNvPr id="6" name="Picture 2" descr="E:\Проект\белая_полоск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6143644"/>
            <a:ext cx="9144001" cy="142876"/>
          </a:xfrm>
          <a:prstGeom prst="rect">
            <a:avLst/>
          </a:prstGeom>
          <a:noFill/>
        </p:spPr>
      </p:pic>
      <p:pic>
        <p:nvPicPr>
          <p:cNvPr id="1027" name="Picture 3" descr="E:\Проект\интеллектуальный_олим_надпись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428868"/>
            <a:ext cx="4104309" cy="2904811"/>
          </a:xfrm>
          <a:prstGeom prst="rect">
            <a:avLst/>
          </a:prstGeom>
          <a:noFill/>
        </p:spPr>
      </p:pic>
      <p:pic>
        <p:nvPicPr>
          <p:cNvPr id="1028" name="Picture 4" descr="E:\Проект\бегущий_моз_на_белом_круге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1928802"/>
            <a:ext cx="4143373" cy="407144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571868" y="571480"/>
            <a:ext cx="7072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  <a:latin typeface="Roboto"/>
              </a:rPr>
              <a:t>Преподаватель</a:t>
            </a:r>
            <a:r>
              <a:rPr lang="en-US" sz="2000" dirty="0" smtClean="0">
                <a:solidFill>
                  <a:schemeClr val="bg1"/>
                </a:solidFill>
                <a:latin typeface="Roboto"/>
              </a:rPr>
              <a:t>: </a:t>
            </a:r>
            <a:endParaRPr lang="ru-RU" sz="2000" dirty="0" smtClean="0">
              <a:solidFill>
                <a:schemeClr val="bg1"/>
              </a:solidFill>
              <a:latin typeface="Roboto"/>
            </a:endParaRPr>
          </a:p>
          <a:p>
            <a:r>
              <a:rPr lang="ru-RU" sz="2000" dirty="0" err="1" smtClean="0">
                <a:solidFill>
                  <a:schemeClr val="bg1"/>
                </a:solidFill>
                <a:latin typeface="Roboto"/>
              </a:rPr>
              <a:t>Кашичким</a:t>
            </a:r>
            <a:r>
              <a:rPr lang="ru-RU" sz="2000" dirty="0" smtClean="0">
                <a:solidFill>
                  <a:schemeClr val="bg1"/>
                </a:solidFill>
                <a:latin typeface="Roboto"/>
              </a:rPr>
              <a:t>  Максим  Олегович</a:t>
            </a:r>
            <a:endParaRPr lang="ru-RU" sz="2000" dirty="0">
              <a:solidFill>
                <a:schemeClr val="bg1"/>
              </a:solidFill>
              <a:latin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786314" y="2571744"/>
            <a:ext cx="70723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5400" b="1" dirty="0" smtClean="0">
              <a:solidFill>
                <a:schemeClr val="bg1"/>
              </a:solidFill>
              <a:latin typeface="Roboto"/>
            </a:endParaRPr>
          </a:p>
          <a:p>
            <a:endParaRPr lang="ru-RU" sz="5400" b="1" dirty="0" smtClean="0">
              <a:solidFill>
                <a:schemeClr val="bg1"/>
              </a:solidFill>
              <a:latin typeface="Roboto"/>
            </a:endParaRPr>
          </a:p>
          <a:p>
            <a:endParaRPr lang="ru-RU" sz="5400" b="1" dirty="0" smtClean="0">
              <a:solidFill>
                <a:schemeClr val="bg1"/>
              </a:solidFill>
              <a:latin typeface="Roboto"/>
            </a:endParaRPr>
          </a:p>
          <a:p>
            <a:endParaRPr lang="ru-RU" sz="5400" b="1" dirty="0" smtClean="0">
              <a:solidFill>
                <a:schemeClr val="bg1"/>
              </a:solidFill>
              <a:latin typeface="Roboto"/>
            </a:endParaRPr>
          </a:p>
          <a:p>
            <a:endParaRPr lang="ru-RU" sz="5400" b="1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86182" y="2643182"/>
            <a:ext cx="6715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Roboto"/>
              </a:rPr>
              <a:t>/</a:t>
            </a:r>
            <a:r>
              <a:rPr lang="en-US" sz="4000" b="1" dirty="0" err="1" smtClean="0">
                <a:solidFill>
                  <a:schemeClr val="bg1"/>
                </a:solidFill>
                <a:latin typeface="Roboto"/>
              </a:rPr>
              <a:t>add_question</a:t>
            </a:r>
            <a:endParaRPr lang="ru-RU" sz="4000" b="1" dirty="0" smtClean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15" name="Picture 5" descr="E:\Проект\белая_полоск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7166"/>
            <a:ext cx="9144000" cy="71438"/>
          </a:xfrm>
          <a:prstGeom prst="rect">
            <a:avLst/>
          </a:prstGeom>
          <a:noFill/>
        </p:spPr>
      </p:pic>
      <p:pic>
        <p:nvPicPr>
          <p:cNvPr id="8" name="Picture 5" descr="E:\Проект\белая_полоск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29396"/>
            <a:ext cx="9144000" cy="71438"/>
          </a:xfrm>
          <a:prstGeom prst="rect">
            <a:avLst/>
          </a:prstGeom>
          <a:noFill/>
        </p:spPr>
      </p:pic>
      <p:pic>
        <p:nvPicPr>
          <p:cNvPr id="3074" name="Picture 2" descr="E:\Проект\ADD_NEW_QUESTIO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000108"/>
            <a:ext cx="4643470" cy="51035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786314" y="2571744"/>
            <a:ext cx="70723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5400" b="1" dirty="0" smtClean="0">
              <a:solidFill>
                <a:schemeClr val="bg1"/>
              </a:solidFill>
              <a:latin typeface="Roboto"/>
            </a:endParaRPr>
          </a:p>
          <a:p>
            <a:endParaRPr lang="ru-RU" sz="5400" b="1" dirty="0" smtClean="0">
              <a:solidFill>
                <a:schemeClr val="bg1"/>
              </a:solidFill>
              <a:latin typeface="Roboto"/>
            </a:endParaRPr>
          </a:p>
          <a:p>
            <a:endParaRPr lang="ru-RU" sz="5400" b="1" dirty="0" smtClean="0">
              <a:solidFill>
                <a:schemeClr val="bg1"/>
              </a:solidFill>
              <a:latin typeface="Roboto"/>
            </a:endParaRPr>
          </a:p>
          <a:p>
            <a:endParaRPr lang="ru-RU" sz="5400" b="1" dirty="0" smtClean="0">
              <a:solidFill>
                <a:schemeClr val="bg1"/>
              </a:solidFill>
              <a:latin typeface="Roboto"/>
            </a:endParaRPr>
          </a:p>
          <a:p>
            <a:endParaRPr lang="ru-RU" sz="5400" b="1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7224" y="500042"/>
            <a:ext cx="6715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Roboto"/>
              </a:rPr>
              <a:t>/questions</a:t>
            </a:r>
            <a:endParaRPr lang="ru-RU" sz="4000" b="1" dirty="0" smtClean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15" name="Picture 5" descr="E:\Проект\белая_полоск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7166"/>
            <a:ext cx="9144000" cy="71438"/>
          </a:xfrm>
          <a:prstGeom prst="rect">
            <a:avLst/>
          </a:prstGeom>
          <a:noFill/>
        </p:spPr>
      </p:pic>
      <p:pic>
        <p:nvPicPr>
          <p:cNvPr id="8" name="Picture 5" descr="E:\Проект\белая_полоск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29396"/>
            <a:ext cx="9144000" cy="71438"/>
          </a:xfrm>
          <a:prstGeom prst="rect">
            <a:avLst/>
          </a:prstGeom>
          <a:noFill/>
        </p:spPr>
      </p:pic>
      <p:pic>
        <p:nvPicPr>
          <p:cNvPr id="2050" name="Picture 2" descr="E:\Проект\Questui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1285860"/>
            <a:ext cx="6304313" cy="50006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786314" y="2571744"/>
            <a:ext cx="70723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5400" b="1" dirty="0" smtClean="0">
              <a:solidFill>
                <a:schemeClr val="bg1"/>
              </a:solidFill>
              <a:latin typeface="Roboto"/>
            </a:endParaRPr>
          </a:p>
          <a:p>
            <a:endParaRPr lang="ru-RU" sz="5400" b="1" dirty="0" smtClean="0">
              <a:solidFill>
                <a:schemeClr val="bg1"/>
              </a:solidFill>
              <a:latin typeface="Roboto"/>
            </a:endParaRPr>
          </a:p>
          <a:p>
            <a:endParaRPr lang="ru-RU" sz="5400" b="1" dirty="0" smtClean="0">
              <a:solidFill>
                <a:schemeClr val="bg1"/>
              </a:solidFill>
              <a:latin typeface="Roboto"/>
            </a:endParaRPr>
          </a:p>
          <a:p>
            <a:endParaRPr lang="ru-RU" sz="5400" b="1" dirty="0" smtClean="0">
              <a:solidFill>
                <a:schemeClr val="bg1"/>
              </a:solidFill>
              <a:latin typeface="Roboto"/>
            </a:endParaRPr>
          </a:p>
          <a:p>
            <a:endParaRPr lang="ru-RU" sz="5400" b="1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4099" name="Picture 3" descr="E:\Проект\Чтодальше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1934" y="3429000"/>
            <a:ext cx="4311589" cy="777907"/>
          </a:xfrm>
          <a:prstGeom prst="rect">
            <a:avLst/>
          </a:prstGeom>
          <a:noFill/>
        </p:spPr>
      </p:pic>
      <p:pic>
        <p:nvPicPr>
          <p:cNvPr id="4100" name="Picture 4" descr="E:\Проект\будущее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428736"/>
            <a:ext cx="4214842" cy="5095629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285852" y="500042"/>
            <a:ext cx="6715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solidFill>
                  <a:schemeClr val="bg1"/>
                </a:solidFill>
                <a:latin typeface="Roboto"/>
              </a:rPr>
              <a:t>Планы на будущее</a:t>
            </a:r>
          </a:p>
        </p:txBody>
      </p:sp>
      <p:pic>
        <p:nvPicPr>
          <p:cNvPr id="4101" name="Picture 5" descr="E:\Проект\белая_полоска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5322123" y="3393281"/>
            <a:ext cx="6858000" cy="71438"/>
          </a:xfrm>
          <a:prstGeom prst="rect">
            <a:avLst/>
          </a:prstGeom>
          <a:noFill/>
        </p:spPr>
      </p:pic>
      <p:pic>
        <p:nvPicPr>
          <p:cNvPr id="15" name="Picture 5" descr="E:\Проект\белая_полоска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429396"/>
            <a:ext cx="9144000" cy="714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786314" y="2571744"/>
            <a:ext cx="70723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5400" b="1" dirty="0" smtClean="0">
              <a:solidFill>
                <a:schemeClr val="bg1"/>
              </a:solidFill>
              <a:latin typeface="Roboto"/>
            </a:endParaRPr>
          </a:p>
          <a:p>
            <a:endParaRPr lang="ru-RU" sz="5400" b="1" dirty="0" smtClean="0">
              <a:solidFill>
                <a:schemeClr val="bg1"/>
              </a:solidFill>
              <a:latin typeface="Roboto"/>
            </a:endParaRPr>
          </a:p>
          <a:p>
            <a:endParaRPr lang="ru-RU" sz="5400" b="1" dirty="0" smtClean="0">
              <a:solidFill>
                <a:schemeClr val="bg1"/>
              </a:solidFill>
              <a:latin typeface="Roboto"/>
            </a:endParaRPr>
          </a:p>
          <a:p>
            <a:endParaRPr lang="ru-RU" sz="5400" b="1" dirty="0" smtClean="0">
              <a:solidFill>
                <a:schemeClr val="bg1"/>
              </a:solidFill>
              <a:latin typeface="Roboto"/>
            </a:endParaRPr>
          </a:p>
          <a:p>
            <a:endParaRPr lang="ru-RU" sz="5400" b="1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85852" y="714356"/>
            <a:ext cx="7358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solidFill>
                  <a:schemeClr val="bg1"/>
                </a:solidFill>
                <a:latin typeface="Roboto"/>
              </a:rPr>
              <a:t>Спасибо за внимание</a:t>
            </a:r>
          </a:p>
        </p:txBody>
      </p:sp>
      <p:pic>
        <p:nvPicPr>
          <p:cNvPr id="5131" name="Picture 11" descr="E:\Проект\github_whi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2143116"/>
            <a:ext cx="1143008" cy="1055707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2786050" y="3786190"/>
            <a:ext cx="4000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Roboto"/>
              </a:rPr>
              <a:t>naumtsev.ant@ya.ru</a:t>
            </a:r>
            <a:endParaRPr lang="ru-RU" sz="3200" dirty="0" smtClean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133" name="Picture 13" descr="E:\Проект\mail_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3286124"/>
            <a:ext cx="1314874" cy="1214446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2786050" y="2643182"/>
            <a:ext cx="4000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Roboto"/>
              </a:rPr>
              <a:t>naumtsev</a:t>
            </a:r>
            <a:endParaRPr lang="ru-RU" sz="3200" dirty="0" smtClean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134" name="Picture 14" descr="E:\Проект\vk_whi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480" y="4714884"/>
            <a:ext cx="1011334" cy="676275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2786050" y="4786322"/>
            <a:ext cx="4000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Roboto"/>
              </a:rPr>
              <a:t>naumtsevanton</a:t>
            </a:r>
            <a:endParaRPr lang="ru-RU" sz="3200" dirty="0" smtClean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5136" name="Picture 16" descr="E:\Проект\белая_полоска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-2893246" y="3393280"/>
            <a:ext cx="6857999" cy="71438"/>
          </a:xfrm>
          <a:prstGeom prst="rect">
            <a:avLst/>
          </a:prstGeom>
          <a:noFill/>
        </p:spPr>
      </p:pic>
      <p:pic>
        <p:nvPicPr>
          <p:cNvPr id="28" name="Picture 16" descr="E:\Проект\белая_полоска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6429396"/>
            <a:ext cx="9144000" cy="457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429388" y="4929198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2000" b="1" dirty="0" smtClean="0">
              <a:solidFill>
                <a:srgbClr val="009900"/>
              </a:solidFill>
              <a:latin typeface="Helvetica" pitchFamily="50" charset="0"/>
              <a:ea typeface="Helvetica" pitchFamily="50" charset="0"/>
              <a:cs typeface="Frank Ruehl CLM" pitchFamily="2" charset="-79"/>
            </a:endParaRPr>
          </a:p>
        </p:txBody>
      </p:sp>
      <p:pic>
        <p:nvPicPr>
          <p:cNvPr id="3074" name="Picture 2" descr="E:\Проект\Кубики-руьики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2678901"/>
            <a:ext cx="5572132" cy="4179099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428860" y="428604"/>
            <a:ext cx="4071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solidFill>
                  <a:schemeClr val="bg1"/>
                </a:solidFill>
                <a:latin typeface="Roboto"/>
              </a:rPr>
              <a:t>Функционал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43108" y="1571612"/>
            <a:ext cx="49893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3200" b="1" dirty="0" smtClean="0">
                <a:solidFill>
                  <a:schemeClr val="bg1"/>
                </a:solidFill>
                <a:latin typeface="Roboto"/>
              </a:rPr>
              <a:t> Проведение викторин</a:t>
            </a:r>
          </a:p>
          <a:p>
            <a:pPr>
              <a:buFont typeface="Arial" pitchFamily="34" charset="0"/>
              <a:buChar char="•"/>
            </a:pPr>
            <a:r>
              <a:rPr lang="ru-RU" sz="3200" b="1" dirty="0" smtClean="0">
                <a:solidFill>
                  <a:schemeClr val="bg1"/>
                </a:solidFill>
                <a:latin typeface="Roboto"/>
              </a:rPr>
              <a:t> Система подсказок</a:t>
            </a:r>
          </a:p>
          <a:p>
            <a:pPr>
              <a:buFont typeface="Arial" pitchFamily="34" charset="0"/>
              <a:buChar char="•"/>
            </a:pPr>
            <a:r>
              <a:rPr lang="ru-RU" sz="3200" b="1" dirty="0" smtClean="0">
                <a:solidFill>
                  <a:schemeClr val="bg1"/>
                </a:solidFill>
                <a:latin typeface="Roboto"/>
              </a:rPr>
              <a:t> Рейтинг игроков</a:t>
            </a:r>
            <a:endParaRPr lang="ru-RU" sz="3200" dirty="0"/>
          </a:p>
        </p:txBody>
      </p:sp>
      <p:pic>
        <p:nvPicPr>
          <p:cNvPr id="3077" name="Picture 5" descr="E:\Проект\белая_полоска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-2821810" y="3393282"/>
            <a:ext cx="6858001" cy="71438"/>
          </a:xfrm>
          <a:prstGeom prst="rect">
            <a:avLst/>
          </a:prstGeom>
          <a:noFill/>
        </p:spPr>
      </p:pic>
      <p:pic>
        <p:nvPicPr>
          <p:cNvPr id="16" name="Picture 5" descr="E:\Проект\белая_полоска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-2536058" y="3393280"/>
            <a:ext cx="6858001" cy="714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E:\Проект\Инструменты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285860"/>
            <a:ext cx="4140157" cy="5357850"/>
          </a:xfrm>
          <a:prstGeom prst="rect">
            <a:avLst/>
          </a:prstGeom>
          <a:noFill/>
        </p:spPr>
      </p:pic>
      <p:pic>
        <p:nvPicPr>
          <p:cNvPr id="2052" name="Picture 4" descr="E:\Проект\белая_полоска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377453">
            <a:off x="6850595" y="450517"/>
            <a:ext cx="2866494" cy="268262"/>
          </a:xfrm>
          <a:prstGeom prst="rect">
            <a:avLst/>
          </a:prstGeom>
          <a:noFill/>
        </p:spPr>
      </p:pic>
      <p:pic>
        <p:nvPicPr>
          <p:cNvPr id="8" name="Picture 4" descr="E:\Проект\белая_полоска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377453">
            <a:off x="5397093" y="1128000"/>
            <a:ext cx="5598388" cy="12376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357290" y="857232"/>
            <a:ext cx="7072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Roboto"/>
              </a:rPr>
              <a:t>Инструменты</a:t>
            </a:r>
            <a:endParaRPr lang="ru-RU" sz="5400" b="1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6314" y="2571744"/>
            <a:ext cx="70723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5400" b="1" dirty="0" smtClean="0">
              <a:solidFill>
                <a:schemeClr val="bg1"/>
              </a:solidFill>
              <a:latin typeface="Roboto"/>
            </a:endParaRPr>
          </a:p>
          <a:p>
            <a:endParaRPr lang="ru-RU" sz="5400" b="1" dirty="0" smtClean="0">
              <a:solidFill>
                <a:schemeClr val="bg1"/>
              </a:solidFill>
              <a:latin typeface="Roboto"/>
            </a:endParaRPr>
          </a:p>
          <a:p>
            <a:endParaRPr lang="ru-RU" sz="5400" b="1" dirty="0" smtClean="0">
              <a:solidFill>
                <a:schemeClr val="bg1"/>
              </a:solidFill>
              <a:latin typeface="Roboto"/>
            </a:endParaRPr>
          </a:p>
          <a:p>
            <a:endParaRPr lang="ru-RU" sz="5400" b="1" dirty="0" smtClean="0">
              <a:solidFill>
                <a:schemeClr val="bg1"/>
              </a:solidFill>
              <a:latin typeface="Roboto"/>
            </a:endParaRPr>
          </a:p>
          <a:p>
            <a:endParaRPr lang="ru-RU" sz="5400" b="1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3570" y="2714620"/>
            <a:ext cx="70723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  <a:latin typeface="Roboto"/>
              </a:rPr>
              <a:t> Python</a:t>
            </a:r>
            <a:endParaRPr lang="ru-RU" sz="3200" b="1" dirty="0" smtClean="0">
              <a:solidFill>
                <a:schemeClr val="bg1"/>
              </a:solidFill>
              <a:latin typeface="Roboto"/>
            </a:endParaRPr>
          </a:p>
          <a:p>
            <a:pPr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Roboto"/>
              </a:rPr>
              <a:t>Wtforms</a:t>
            </a:r>
            <a:endParaRPr lang="en-US" sz="3200" b="1" dirty="0" smtClean="0">
              <a:solidFill>
                <a:schemeClr val="bg1"/>
              </a:solidFill>
              <a:latin typeface="Roboto"/>
            </a:endParaRPr>
          </a:p>
          <a:p>
            <a:pPr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  <a:latin typeface="Roboto"/>
              </a:rPr>
              <a:t> Flask</a:t>
            </a:r>
          </a:p>
          <a:p>
            <a:pPr>
              <a:buFont typeface="Arial" pitchFamily="34" charset="0"/>
              <a:buChar char="•"/>
            </a:pPr>
            <a:r>
              <a:rPr lang="ru-RU" sz="3200" b="1" dirty="0" smtClean="0">
                <a:solidFill>
                  <a:schemeClr val="bg1"/>
                </a:solidFill>
                <a:latin typeface="Roboto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Roboto"/>
              </a:rPr>
              <a:t>Json</a:t>
            </a:r>
            <a:endParaRPr lang="en-US" sz="3200" b="1" dirty="0" smtClean="0">
              <a:solidFill>
                <a:schemeClr val="bg1"/>
              </a:solidFill>
              <a:latin typeface="Roboto"/>
            </a:endParaRPr>
          </a:p>
          <a:p>
            <a:pPr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bg1"/>
                </a:solidFill>
                <a:latin typeface="Roboto"/>
              </a:rPr>
              <a:t> SQLite3</a:t>
            </a:r>
            <a:endParaRPr lang="ru-RU" sz="3200" b="1" dirty="0" smtClean="0">
              <a:solidFill>
                <a:schemeClr val="bg1"/>
              </a:solidFill>
              <a:latin typeface="Roboto"/>
            </a:endParaRPr>
          </a:p>
          <a:p>
            <a:pPr>
              <a:buFont typeface="Arial" pitchFamily="34" charset="0"/>
              <a:buChar char="•"/>
            </a:pPr>
            <a:endParaRPr lang="ru-RU" sz="3200" b="1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2055" name="Picture 7" descr="E:\Проект\белая_полоска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V="1">
            <a:off x="-642974" y="428604"/>
            <a:ext cx="10691813" cy="714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E:\Проект\Скриншоты\screenshot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357166"/>
            <a:ext cx="3963914" cy="628652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571472" y="2500306"/>
            <a:ext cx="3857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Roboto"/>
              </a:rPr>
              <a:t>Категории</a:t>
            </a:r>
            <a:endParaRPr lang="ru-RU" sz="5400" b="1" dirty="0">
              <a:solidFill>
                <a:schemeClr val="bg1"/>
              </a:solidFill>
              <a:latin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786314" y="2571744"/>
            <a:ext cx="70723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5400" b="1" dirty="0" smtClean="0">
              <a:solidFill>
                <a:schemeClr val="bg1"/>
              </a:solidFill>
              <a:latin typeface="Roboto"/>
            </a:endParaRPr>
          </a:p>
          <a:p>
            <a:endParaRPr lang="ru-RU" sz="5400" b="1" dirty="0" smtClean="0">
              <a:solidFill>
                <a:schemeClr val="bg1"/>
              </a:solidFill>
              <a:latin typeface="Roboto"/>
            </a:endParaRPr>
          </a:p>
          <a:p>
            <a:endParaRPr lang="ru-RU" sz="5400" b="1" dirty="0" smtClean="0">
              <a:solidFill>
                <a:schemeClr val="bg1"/>
              </a:solidFill>
              <a:latin typeface="Roboto"/>
            </a:endParaRPr>
          </a:p>
          <a:p>
            <a:endParaRPr lang="ru-RU" sz="5400" b="1" dirty="0" smtClean="0">
              <a:solidFill>
                <a:schemeClr val="bg1"/>
              </a:solidFill>
              <a:latin typeface="Roboto"/>
            </a:endParaRPr>
          </a:p>
          <a:p>
            <a:endParaRPr lang="ru-RU" sz="5400" b="1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7170" name="Picture 2" descr="E:\Проект\Скриншоты\screenshot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357166"/>
            <a:ext cx="3963912" cy="628652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71472" y="2500306"/>
            <a:ext cx="3857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Roboto"/>
              </a:rPr>
              <a:t>Вопросы</a:t>
            </a:r>
            <a:endParaRPr lang="ru-RU" sz="5400" b="1" dirty="0">
              <a:solidFill>
                <a:schemeClr val="bg1"/>
              </a:solidFill>
              <a:latin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786314" y="2571744"/>
            <a:ext cx="70723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5400" b="1" dirty="0" smtClean="0">
              <a:solidFill>
                <a:schemeClr val="bg1"/>
              </a:solidFill>
              <a:latin typeface="Roboto"/>
            </a:endParaRPr>
          </a:p>
          <a:p>
            <a:endParaRPr lang="ru-RU" sz="5400" b="1" dirty="0" smtClean="0">
              <a:solidFill>
                <a:schemeClr val="bg1"/>
              </a:solidFill>
              <a:latin typeface="Roboto"/>
            </a:endParaRPr>
          </a:p>
          <a:p>
            <a:endParaRPr lang="ru-RU" sz="5400" b="1" dirty="0" smtClean="0">
              <a:solidFill>
                <a:schemeClr val="bg1"/>
              </a:solidFill>
              <a:latin typeface="Roboto"/>
            </a:endParaRPr>
          </a:p>
          <a:p>
            <a:endParaRPr lang="ru-RU" sz="5400" b="1" dirty="0" smtClean="0">
              <a:solidFill>
                <a:schemeClr val="bg1"/>
              </a:solidFill>
              <a:latin typeface="Roboto"/>
            </a:endParaRPr>
          </a:p>
          <a:p>
            <a:endParaRPr lang="ru-RU" sz="5400" b="1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9218" name="Picture 2" descr="E:\Проект\Скриншоты\screenshot_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9101" y="214290"/>
            <a:ext cx="4019179" cy="637416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71472" y="2500306"/>
            <a:ext cx="3857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Roboto"/>
              </a:rPr>
              <a:t>Подсказки</a:t>
            </a:r>
            <a:endParaRPr lang="ru-RU" sz="5400" b="1" dirty="0">
              <a:solidFill>
                <a:schemeClr val="bg1"/>
              </a:solidFill>
              <a:latin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786314" y="2571744"/>
            <a:ext cx="70723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5400" b="1" dirty="0" smtClean="0">
              <a:solidFill>
                <a:schemeClr val="bg1"/>
              </a:solidFill>
              <a:latin typeface="Roboto"/>
            </a:endParaRPr>
          </a:p>
          <a:p>
            <a:endParaRPr lang="ru-RU" sz="5400" b="1" dirty="0" smtClean="0">
              <a:solidFill>
                <a:schemeClr val="bg1"/>
              </a:solidFill>
              <a:latin typeface="Roboto"/>
            </a:endParaRPr>
          </a:p>
          <a:p>
            <a:endParaRPr lang="ru-RU" sz="5400" b="1" dirty="0" smtClean="0">
              <a:solidFill>
                <a:schemeClr val="bg1"/>
              </a:solidFill>
              <a:latin typeface="Roboto"/>
            </a:endParaRPr>
          </a:p>
          <a:p>
            <a:endParaRPr lang="ru-RU" sz="5400" b="1" dirty="0" smtClean="0">
              <a:solidFill>
                <a:schemeClr val="bg1"/>
              </a:solidFill>
              <a:latin typeface="Roboto"/>
            </a:endParaRPr>
          </a:p>
          <a:p>
            <a:endParaRPr lang="ru-RU" sz="5400" b="1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10242" name="Picture 2" descr="E:\Проект\Скриншоты\screenshot_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4" y="214290"/>
            <a:ext cx="4053737" cy="642897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14348" y="2571744"/>
            <a:ext cx="38576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Roboto"/>
              </a:rPr>
              <a:t>Верный ответ</a:t>
            </a:r>
            <a:endParaRPr lang="ru-RU" sz="5400" b="1" dirty="0">
              <a:solidFill>
                <a:schemeClr val="bg1"/>
              </a:solidFill>
              <a:latin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786314" y="2571744"/>
            <a:ext cx="70723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5400" b="1" dirty="0" smtClean="0">
              <a:solidFill>
                <a:schemeClr val="bg1"/>
              </a:solidFill>
              <a:latin typeface="Roboto"/>
            </a:endParaRPr>
          </a:p>
          <a:p>
            <a:endParaRPr lang="ru-RU" sz="5400" b="1" dirty="0" smtClean="0">
              <a:solidFill>
                <a:schemeClr val="bg1"/>
              </a:solidFill>
              <a:latin typeface="Roboto"/>
            </a:endParaRPr>
          </a:p>
          <a:p>
            <a:endParaRPr lang="ru-RU" sz="5400" b="1" dirty="0" smtClean="0">
              <a:solidFill>
                <a:schemeClr val="bg1"/>
              </a:solidFill>
              <a:latin typeface="Roboto"/>
            </a:endParaRPr>
          </a:p>
          <a:p>
            <a:endParaRPr lang="ru-RU" sz="5400" b="1" dirty="0" smtClean="0">
              <a:solidFill>
                <a:schemeClr val="bg1"/>
              </a:solidFill>
              <a:latin typeface="Roboto"/>
            </a:endParaRPr>
          </a:p>
          <a:p>
            <a:endParaRPr lang="ru-RU" sz="5400" b="1" dirty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8194" name="Picture 2" descr="E:\Проект\Скриншоты\screenshot_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285728"/>
            <a:ext cx="3998064" cy="634068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14348" y="2500306"/>
            <a:ext cx="38576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 smtClean="0">
                <a:solidFill>
                  <a:schemeClr val="bg1"/>
                </a:solidFill>
                <a:latin typeface="Roboto"/>
              </a:rPr>
              <a:t>Топ игроков</a:t>
            </a:r>
            <a:endParaRPr lang="ru-RU" sz="5400" b="1" dirty="0">
              <a:solidFill>
                <a:schemeClr val="bg1"/>
              </a:solidFill>
              <a:latin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786314" y="2571744"/>
            <a:ext cx="70723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5400" b="1" dirty="0" smtClean="0">
              <a:solidFill>
                <a:schemeClr val="bg1"/>
              </a:solidFill>
              <a:latin typeface="Roboto"/>
            </a:endParaRPr>
          </a:p>
          <a:p>
            <a:endParaRPr lang="ru-RU" sz="5400" b="1" dirty="0" smtClean="0">
              <a:solidFill>
                <a:schemeClr val="bg1"/>
              </a:solidFill>
              <a:latin typeface="Roboto"/>
            </a:endParaRPr>
          </a:p>
          <a:p>
            <a:endParaRPr lang="ru-RU" sz="5400" b="1" dirty="0" smtClean="0">
              <a:solidFill>
                <a:schemeClr val="bg1"/>
              </a:solidFill>
              <a:latin typeface="Roboto"/>
            </a:endParaRPr>
          </a:p>
          <a:p>
            <a:endParaRPr lang="ru-RU" sz="5400" b="1" dirty="0" smtClean="0">
              <a:solidFill>
                <a:schemeClr val="bg1"/>
              </a:solidFill>
              <a:latin typeface="Roboto"/>
            </a:endParaRPr>
          </a:p>
          <a:p>
            <a:endParaRPr lang="ru-RU" sz="5400" b="1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14678" y="1571612"/>
            <a:ext cx="6715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boto"/>
              </a:rPr>
              <a:t>/</a:t>
            </a:r>
            <a:r>
              <a:rPr lang="en-US" sz="4800" b="1" dirty="0" err="1" smtClean="0">
                <a:solidFill>
                  <a:schemeClr val="bg1"/>
                </a:solidFill>
                <a:latin typeface="Roboto"/>
              </a:rPr>
              <a:t>toplist</a:t>
            </a:r>
            <a:endParaRPr lang="ru-RU" sz="4800" b="1" dirty="0" smtClean="0">
              <a:solidFill>
                <a:schemeClr val="bg1"/>
              </a:solidFill>
              <a:latin typeface="Roboto"/>
            </a:endParaRPr>
          </a:p>
        </p:txBody>
      </p:sp>
      <p:pic>
        <p:nvPicPr>
          <p:cNvPr id="15" name="Picture 5" descr="E:\Проект\белая_полоск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7166"/>
            <a:ext cx="9144000" cy="71438"/>
          </a:xfrm>
          <a:prstGeom prst="rect">
            <a:avLst/>
          </a:prstGeom>
          <a:noFill/>
        </p:spPr>
      </p:pic>
      <p:pic>
        <p:nvPicPr>
          <p:cNvPr id="8" name="Picture 5" descr="E:\Проект\белая_полоска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29396"/>
            <a:ext cx="9144000" cy="71438"/>
          </a:xfrm>
          <a:prstGeom prst="rect">
            <a:avLst/>
          </a:prstGeom>
          <a:noFill/>
        </p:spPr>
      </p:pic>
      <p:pic>
        <p:nvPicPr>
          <p:cNvPr id="1029" name="Picture 5" descr="E:\Проект\TOPLI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857232"/>
            <a:ext cx="3508376" cy="5227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52</Words>
  <Application>Microsoft Office PowerPoint</Application>
  <PresentationFormat>Экран (4:3)</PresentationFormat>
  <Paragraphs>57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Администратор</dc:creator>
  <cp:lastModifiedBy>Администратор</cp:lastModifiedBy>
  <cp:revision>64</cp:revision>
  <dcterms:created xsi:type="dcterms:W3CDTF">2019-05-10T18:43:25Z</dcterms:created>
  <dcterms:modified xsi:type="dcterms:W3CDTF">2019-05-11T10:03:58Z</dcterms:modified>
</cp:coreProperties>
</file>