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9.gif" ContentType="image/gif"/>
  <Override PartName="/ppt/media/image6.png" ContentType="image/png"/>
  <Override PartName="/ppt/media/image1.gif" ContentType="image/gif"/>
  <Override PartName="/ppt/media/image2.gif" ContentType="image/gif"/>
  <Override PartName="/ppt/media/image3.gif" ContentType="image/gif"/>
  <Override PartName="/ppt/media/image4.gif" ContentType="image/gif"/>
  <Override PartName="/ppt/media/image5.gif" ContentType="image/gif"/>
  <Override PartName="/ppt/media/image7.gif" ContentType="image/gif"/>
  <Override PartName="/ppt/media/image8.gif" ContentType="image/gif"/>
  <Override PartName="/ppt/media/image10.gif" ContentType="image/gif"/>
  <Override PartName="/ppt/media/image11.gif" ContentType="image/gif"/>
  <Override PartName="/ppt/media/image12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15DB13C-BD13-4981-B850-968619519CE5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gif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image" Target="../media/image10.gif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image" Target="../media/image12.gif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36000" y="1512000"/>
            <a:ext cx="4312440" cy="179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ru-RU" sz="6000" spc="-1" strike="noStrike">
                <a:latin typeface="Arial"/>
              </a:rPr>
              <a:t>Рискни </a:t>
            </a:r>
            <a:endParaRPr b="1" lang="ru-RU" sz="6000" spc="-1" strike="noStrike">
              <a:latin typeface="Arial"/>
            </a:endParaRPr>
          </a:p>
          <a:p>
            <a:pPr algn="ctr"/>
            <a:r>
              <a:rPr b="1" lang="ru-RU" sz="6000" spc="-1" strike="noStrike">
                <a:latin typeface="Arial"/>
              </a:rPr>
              <a:t>Смекалкой</a:t>
            </a:r>
            <a:endParaRPr b="1" lang="ru-RU" sz="60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128000" y="4968000"/>
            <a:ext cx="165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400" spc="-1" strike="noStrike">
                <a:latin typeface="Adobe Gothic Std B"/>
              </a:rPr>
              <a:t>naumtsev</a:t>
            </a:r>
            <a:endParaRPr b="0" lang="ru-RU" sz="2400" spc="-1" strike="noStrike">
              <a:latin typeface="Adobe Gothic Std B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363720" y="4608000"/>
            <a:ext cx="764280" cy="7678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21720" y="666360"/>
            <a:ext cx="3698280" cy="444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882680" y="1944000"/>
            <a:ext cx="4117320" cy="94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ru-RU" sz="6000" spc="-1" strike="noStrike">
                <a:latin typeface="Arial"/>
              </a:rPr>
              <a:t>Суть игры</a:t>
            </a:r>
            <a:endParaRPr b="1" lang="ru-RU" sz="60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7128360" y="4968360"/>
            <a:ext cx="165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400" spc="-1" strike="noStrike">
                <a:latin typeface="Adobe Gothic Std B"/>
              </a:rPr>
              <a:t>naumtsev</a:t>
            </a:r>
            <a:endParaRPr b="0" lang="ru-RU" sz="2400" spc="-1" strike="noStrike">
              <a:latin typeface="Adobe Gothic Std B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364080" y="4608360"/>
            <a:ext cx="764280" cy="7678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648000" y="1224000"/>
            <a:ext cx="3456720" cy="379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448000" y="497520"/>
            <a:ext cx="7148520" cy="94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ru-RU" sz="6000" spc="-1" strike="noStrike">
                <a:latin typeface="Arial"/>
              </a:rPr>
              <a:t>Что пригодилось?</a:t>
            </a:r>
            <a:endParaRPr b="1" lang="ru-RU" sz="60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7128360" y="4968360"/>
            <a:ext cx="165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400" spc="-1" strike="noStrike">
                <a:latin typeface="Adobe Gothic Std B"/>
              </a:rPr>
              <a:t>naumtsev</a:t>
            </a:r>
            <a:endParaRPr b="0" lang="ru-RU" sz="2400" spc="-1" strike="noStrike">
              <a:latin typeface="Adobe Gothic Std B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364080" y="4608360"/>
            <a:ext cx="764280" cy="7678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85560" y="1152000"/>
            <a:ext cx="5158440" cy="424800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6408000" y="2589840"/>
            <a:ext cx="2520000" cy="72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latin typeface="Arial"/>
              </a:rPr>
              <a:t>PyQt5</a:t>
            </a:r>
            <a:endParaRPr b="1" lang="ru-RU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latin typeface="Arial"/>
              </a:rPr>
              <a:t>random</a:t>
            </a:r>
            <a:endParaRPr b="1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16000" y="204840"/>
            <a:ext cx="5628960" cy="58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ru-RU" sz="3500" spc="-1" strike="noStrike">
                <a:latin typeface="Arial"/>
              </a:rPr>
              <a:t>Раскрываем секреты ч.1</a:t>
            </a:r>
            <a:endParaRPr b="1" lang="ru-RU" sz="35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7848000" y="5004720"/>
            <a:ext cx="165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400" spc="-1" strike="noStrike">
                <a:latin typeface="Adobe Gothic Std B"/>
              </a:rPr>
              <a:t>naumtsev</a:t>
            </a:r>
            <a:endParaRPr b="0" lang="ru-RU" sz="2400" spc="-1" strike="noStrike">
              <a:latin typeface="Adobe Gothic Std B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011720" y="4680000"/>
            <a:ext cx="764280" cy="7678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144000" y="0"/>
            <a:ext cx="99532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7848000" y="5004720"/>
            <a:ext cx="165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400" spc="-1" strike="noStrike">
                <a:latin typeface="Adobe Gothic Std B"/>
              </a:rPr>
              <a:t>naumtsev</a:t>
            </a:r>
            <a:endParaRPr b="0" lang="ru-RU" sz="2400" spc="-1" strike="noStrike">
              <a:latin typeface="Adobe Gothic Std B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7011720" y="4680000"/>
            <a:ext cx="764280" cy="7678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04000" y="1080000"/>
            <a:ext cx="7314840" cy="4400280"/>
          </a:xfrm>
          <a:prstGeom prst="rect">
            <a:avLst/>
          </a:prstGeom>
          <a:ln>
            <a:noFill/>
          </a:ln>
        </p:spPr>
      </p:pic>
      <p:sp>
        <p:nvSpPr>
          <p:cNvPr id="61" name="TextShape 2"/>
          <p:cNvSpPr txBox="1"/>
          <p:nvPr/>
        </p:nvSpPr>
        <p:spPr>
          <a:xfrm>
            <a:off x="288000" y="288000"/>
            <a:ext cx="5628960" cy="58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ru-RU" sz="3500" spc="-1" strike="noStrike">
                <a:latin typeface="Arial"/>
              </a:rPr>
              <a:t>Раскрываем секреты ч.2</a:t>
            </a:r>
            <a:endParaRPr b="1" lang="ru-RU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7848000" y="5004720"/>
            <a:ext cx="1656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400" spc="-1" strike="noStrike">
                <a:latin typeface="Adobe Gothic Std B"/>
              </a:rPr>
              <a:t>naumtsev</a:t>
            </a:r>
            <a:endParaRPr b="0" lang="ru-RU" sz="2400" spc="-1" strike="noStrike">
              <a:latin typeface="Adobe Gothic Std B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7011720" y="4680000"/>
            <a:ext cx="764280" cy="76788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5149080" y="1440000"/>
            <a:ext cx="4642920" cy="122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ru-RU" sz="8000" spc="-1" strike="noStrike">
                <a:latin typeface="Arial"/>
              </a:rPr>
              <a:t>THE END</a:t>
            </a:r>
            <a:endParaRPr b="1" lang="ru-RU" sz="80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452520" y="1296000"/>
            <a:ext cx="451548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LibreOffice/6.1.4.2$Windows_x86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2019-01-17T13:02:35Z</dcterms:created>
  <dc:creator/>
  <dc:description/>
  <dc:language>ru-RU</dc:language>
  <cp:lastModifiedBy/>
  <dcterms:modified xsi:type="dcterms:W3CDTF">2019-01-17T14:13:07Z</dcterms:modified>
  <cp:revision>8</cp:revision>
  <dc:subject/>
  <dc:title/>
</cp:coreProperties>
</file>