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javatpoint.com/" TargetMode="External"/><Relationship Id="rId1" Type="http://schemas.openxmlformats.org/officeDocument/2006/relationships/hyperlink" Target="https://www.geeksforgeeks.org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javatpoint.com/" TargetMode="External"/><Relationship Id="rId1" Type="http://schemas.openxmlformats.org/officeDocument/2006/relationships/hyperlink" Target="https://www.geeksforgeek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9EF09-C9B1-4E1E-871C-B7B8E10EC8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BFA849-FEF9-4CEA-B893-E884530F22DA}">
      <dgm:prSet/>
      <dgm:spPr/>
      <dgm:t>
        <a:bodyPr/>
        <a:lstStyle/>
        <a:p>
          <a:r>
            <a:rPr lang="en-US"/>
            <a:t>Employee Management System is an application developed to maintain the details of Employees working in an organization.</a:t>
          </a:r>
        </a:p>
      </dgm:t>
    </dgm:pt>
    <dgm:pt modelId="{FD0C8EB2-45A1-4B0D-998F-E83BE39847D9}" type="parTrans" cxnId="{83BF5023-C0F0-4FA4-AEDF-DE24D019C469}">
      <dgm:prSet/>
      <dgm:spPr/>
      <dgm:t>
        <a:bodyPr/>
        <a:lstStyle/>
        <a:p>
          <a:endParaRPr lang="en-US"/>
        </a:p>
      </dgm:t>
    </dgm:pt>
    <dgm:pt modelId="{5DB30B00-6A61-4DC3-965E-DAB1E186C81E}" type="sibTrans" cxnId="{83BF5023-C0F0-4FA4-AEDF-DE24D019C469}">
      <dgm:prSet/>
      <dgm:spPr/>
      <dgm:t>
        <a:bodyPr/>
        <a:lstStyle/>
        <a:p>
          <a:endParaRPr lang="en-US"/>
        </a:p>
      </dgm:t>
    </dgm:pt>
    <dgm:pt modelId="{EF840D8C-DD0A-4FDB-93CE-7E8157D114D7}">
      <dgm:prSet/>
      <dgm:spPr/>
      <dgm:t>
        <a:bodyPr/>
        <a:lstStyle/>
        <a:p>
          <a:r>
            <a:rPr lang="en-US"/>
            <a:t>The Employee Management System  has been developed to override the problems prevailing in the practicing manual system .</a:t>
          </a:r>
        </a:p>
      </dgm:t>
    </dgm:pt>
    <dgm:pt modelId="{12F82A4E-66D3-4835-BCEB-A2C5897FCCCC}" type="parTrans" cxnId="{C9646868-C81C-423D-8F09-69EBC0197D15}">
      <dgm:prSet/>
      <dgm:spPr/>
      <dgm:t>
        <a:bodyPr/>
        <a:lstStyle/>
        <a:p>
          <a:endParaRPr lang="en-US"/>
        </a:p>
      </dgm:t>
    </dgm:pt>
    <dgm:pt modelId="{D05CEA79-416A-4034-8AD7-DB4A8340D4E0}" type="sibTrans" cxnId="{C9646868-C81C-423D-8F09-69EBC0197D15}">
      <dgm:prSet/>
      <dgm:spPr/>
      <dgm:t>
        <a:bodyPr/>
        <a:lstStyle/>
        <a:p>
          <a:endParaRPr lang="en-US"/>
        </a:p>
      </dgm:t>
    </dgm:pt>
    <dgm:pt modelId="{D4AB5FB5-3269-43F6-BDDC-02EA26EE924C}">
      <dgm:prSet/>
      <dgm:spPr/>
      <dgm:t>
        <a:bodyPr/>
        <a:lstStyle/>
        <a:p>
          <a:r>
            <a:rPr lang="en-US"/>
            <a:t>It maintains the information of the employees. </a:t>
          </a:r>
        </a:p>
      </dgm:t>
    </dgm:pt>
    <dgm:pt modelId="{F72EB834-BA26-4A59-B16A-C809A4BEBAF7}" type="parTrans" cxnId="{C8404708-E510-4B59-853B-A118BCAAA883}">
      <dgm:prSet/>
      <dgm:spPr/>
      <dgm:t>
        <a:bodyPr/>
        <a:lstStyle/>
        <a:p>
          <a:endParaRPr lang="en-US"/>
        </a:p>
      </dgm:t>
    </dgm:pt>
    <dgm:pt modelId="{D16164A7-109F-4BEC-83BC-0903C64525AB}" type="sibTrans" cxnId="{C8404708-E510-4B59-853B-A118BCAAA883}">
      <dgm:prSet/>
      <dgm:spPr/>
      <dgm:t>
        <a:bodyPr/>
        <a:lstStyle/>
        <a:p>
          <a:endParaRPr lang="en-US"/>
        </a:p>
      </dgm:t>
    </dgm:pt>
    <dgm:pt modelId="{2FA82911-7DBC-4BFD-B9FE-2E894648ABB1}" type="pres">
      <dgm:prSet presAssocID="{C509EF09-C9B1-4E1E-871C-B7B8E10EC879}" presName="linear" presStyleCnt="0">
        <dgm:presLayoutVars>
          <dgm:animLvl val="lvl"/>
          <dgm:resizeHandles val="exact"/>
        </dgm:presLayoutVars>
      </dgm:prSet>
      <dgm:spPr/>
    </dgm:pt>
    <dgm:pt modelId="{13E9E1F5-F651-47A0-BC6D-ADF0CD1DF0B4}" type="pres">
      <dgm:prSet presAssocID="{E8BFA849-FEF9-4CEA-B893-E884530F22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A7D19B-F075-48E4-96F8-DC8A18E444D1}" type="pres">
      <dgm:prSet presAssocID="{5DB30B00-6A61-4DC3-965E-DAB1E186C81E}" presName="spacer" presStyleCnt="0"/>
      <dgm:spPr/>
    </dgm:pt>
    <dgm:pt modelId="{A4517F23-1187-4ABA-AA91-BEF5D8E988B0}" type="pres">
      <dgm:prSet presAssocID="{EF840D8C-DD0A-4FDB-93CE-7E8157D114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B7A74D-C4BA-4903-8286-D60303BBE4DF}" type="pres">
      <dgm:prSet presAssocID="{D05CEA79-416A-4034-8AD7-DB4A8340D4E0}" presName="spacer" presStyleCnt="0"/>
      <dgm:spPr/>
    </dgm:pt>
    <dgm:pt modelId="{BE283238-BAAD-4311-8204-A9223B42CECF}" type="pres">
      <dgm:prSet presAssocID="{D4AB5FB5-3269-43F6-BDDC-02EA26EE92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404708-E510-4B59-853B-A118BCAAA883}" srcId="{C509EF09-C9B1-4E1E-871C-B7B8E10EC879}" destId="{D4AB5FB5-3269-43F6-BDDC-02EA26EE924C}" srcOrd="2" destOrd="0" parTransId="{F72EB834-BA26-4A59-B16A-C809A4BEBAF7}" sibTransId="{D16164A7-109F-4BEC-83BC-0903C64525AB}"/>
    <dgm:cxn modelId="{83BF5023-C0F0-4FA4-AEDF-DE24D019C469}" srcId="{C509EF09-C9B1-4E1E-871C-B7B8E10EC879}" destId="{E8BFA849-FEF9-4CEA-B893-E884530F22DA}" srcOrd="0" destOrd="0" parTransId="{FD0C8EB2-45A1-4B0D-998F-E83BE39847D9}" sibTransId="{5DB30B00-6A61-4DC3-965E-DAB1E186C81E}"/>
    <dgm:cxn modelId="{A4980832-486B-495A-8770-B8A182390B96}" type="presOf" srcId="{D4AB5FB5-3269-43F6-BDDC-02EA26EE924C}" destId="{BE283238-BAAD-4311-8204-A9223B42CECF}" srcOrd="0" destOrd="0" presId="urn:microsoft.com/office/officeart/2005/8/layout/vList2"/>
    <dgm:cxn modelId="{C9646868-C81C-423D-8F09-69EBC0197D15}" srcId="{C509EF09-C9B1-4E1E-871C-B7B8E10EC879}" destId="{EF840D8C-DD0A-4FDB-93CE-7E8157D114D7}" srcOrd="1" destOrd="0" parTransId="{12F82A4E-66D3-4835-BCEB-A2C5897FCCCC}" sibTransId="{D05CEA79-416A-4034-8AD7-DB4A8340D4E0}"/>
    <dgm:cxn modelId="{330024AF-EED4-4824-B1BB-0EFB9F846D8D}" type="presOf" srcId="{E8BFA849-FEF9-4CEA-B893-E884530F22DA}" destId="{13E9E1F5-F651-47A0-BC6D-ADF0CD1DF0B4}" srcOrd="0" destOrd="0" presId="urn:microsoft.com/office/officeart/2005/8/layout/vList2"/>
    <dgm:cxn modelId="{D64994B8-F5A7-4A7D-9045-F6EB54425DC9}" type="presOf" srcId="{EF840D8C-DD0A-4FDB-93CE-7E8157D114D7}" destId="{A4517F23-1187-4ABA-AA91-BEF5D8E988B0}" srcOrd="0" destOrd="0" presId="urn:microsoft.com/office/officeart/2005/8/layout/vList2"/>
    <dgm:cxn modelId="{BF9327E9-9C10-4776-A35E-364F3900E786}" type="presOf" srcId="{C509EF09-C9B1-4E1E-871C-B7B8E10EC879}" destId="{2FA82911-7DBC-4BFD-B9FE-2E894648ABB1}" srcOrd="0" destOrd="0" presId="urn:microsoft.com/office/officeart/2005/8/layout/vList2"/>
    <dgm:cxn modelId="{3C57CF34-533F-44F0-84AE-893538F25DE8}" type="presParOf" srcId="{2FA82911-7DBC-4BFD-B9FE-2E894648ABB1}" destId="{13E9E1F5-F651-47A0-BC6D-ADF0CD1DF0B4}" srcOrd="0" destOrd="0" presId="urn:microsoft.com/office/officeart/2005/8/layout/vList2"/>
    <dgm:cxn modelId="{56A6C2F4-B80D-4699-8A30-4A94ED9EB4F3}" type="presParOf" srcId="{2FA82911-7DBC-4BFD-B9FE-2E894648ABB1}" destId="{F9A7D19B-F075-48E4-96F8-DC8A18E444D1}" srcOrd="1" destOrd="0" presId="urn:microsoft.com/office/officeart/2005/8/layout/vList2"/>
    <dgm:cxn modelId="{E5AF8720-3CDC-4FF9-9C06-B60D101E76A8}" type="presParOf" srcId="{2FA82911-7DBC-4BFD-B9FE-2E894648ABB1}" destId="{A4517F23-1187-4ABA-AA91-BEF5D8E988B0}" srcOrd="2" destOrd="0" presId="urn:microsoft.com/office/officeart/2005/8/layout/vList2"/>
    <dgm:cxn modelId="{D80086A5-BB30-4CC1-BAB8-814B9E5162D3}" type="presParOf" srcId="{2FA82911-7DBC-4BFD-B9FE-2E894648ABB1}" destId="{C5B7A74D-C4BA-4903-8286-D60303BBE4DF}" srcOrd="3" destOrd="0" presId="urn:microsoft.com/office/officeart/2005/8/layout/vList2"/>
    <dgm:cxn modelId="{A9C20357-3573-4198-8E00-4E7E0A638F16}" type="presParOf" srcId="{2FA82911-7DBC-4BFD-B9FE-2E894648ABB1}" destId="{BE283238-BAAD-4311-8204-A9223B42CE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A86AC-6ECD-441C-9527-EC363B5332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55EBF2-AB42-4F66-B70F-305F7EC923CE}">
      <dgm:prSet/>
      <dgm:spPr/>
      <dgm:t>
        <a:bodyPr/>
        <a:lstStyle/>
        <a:p>
          <a:pPr>
            <a:defRPr cap="all"/>
          </a:pPr>
          <a:r>
            <a:rPr lang="en-US"/>
            <a:t>The Records are maintained in registers.</a:t>
          </a:r>
        </a:p>
      </dgm:t>
    </dgm:pt>
    <dgm:pt modelId="{82EFB899-4665-467D-A3F3-8096878BB562}" type="parTrans" cxnId="{A5837F0F-65EB-40A1-8AF1-E619D992430B}">
      <dgm:prSet/>
      <dgm:spPr/>
      <dgm:t>
        <a:bodyPr/>
        <a:lstStyle/>
        <a:p>
          <a:endParaRPr lang="en-US"/>
        </a:p>
      </dgm:t>
    </dgm:pt>
    <dgm:pt modelId="{880A503C-75DE-424E-AFCD-D99D9331AAD4}" type="sibTrans" cxnId="{A5837F0F-65EB-40A1-8AF1-E619D992430B}">
      <dgm:prSet/>
      <dgm:spPr/>
      <dgm:t>
        <a:bodyPr/>
        <a:lstStyle/>
        <a:p>
          <a:endParaRPr lang="en-US"/>
        </a:p>
      </dgm:t>
    </dgm:pt>
    <dgm:pt modelId="{C9BA9BB3-2893-49A9-9C2D-752E13EDC184}">
      <dgm:prSet/>
      <dgm:spPr/>
      <dgm:t>
        <a:bodyPr/>
        <a:lstStyle/>
        <a:p>
          <a:pPr>
            <a:defRPr cap="all"/>
          </a:pPr>
          <a:r>
            <a:rPr lang="en-US"/>
            <a:t>Time Consuming process.</a:t>
          </a:r>
        </a:p>
      </dgm:t>
    </dgm:pt>
    <dgm:pt modelId="{DFAF91AF-F9C6-40D6-9674-08AA3A5EEDBC}" type="parTrans" cxnId="{1236D571-2DF9-48D8-8E18-E77248133710}">
      <dgm:prSet/>
      <dgm:spPr/>
      <dgm:t>
        <a:bodyPr/>
        <a:lstStyle/>
        <a:p>
          <a:endParaRPr lang="en-US"/>
        </a:p>
      </dgm:t>
    </dgm:pt>
    <dgm:pt modelId="{01E6A55A-5EEF-4D6A-B49B-46BC6FFFC189}" type="sibTrans" cxnId="{1236D571-2DF9-48D8-8E18-E77248133710}">
      <dgm:prSet/>
      <dgm:spPr/>
      <dgm:t>
        <a:bodyPr/>
        <a:lstStyle/>
        <a:p>
          <a:endParaRPr lang="en-US"/>
        </a:p>
      </dgm:t>
    </dgm:pt>
    <dgm:pt modelId="{953476B2-6B43-4262-BE3C-0E91344BD74F}">
      <dgm:prSet/>
      <dgm:spPr/>
      <dgm:t>
        <a:bodyPr/>
        <a:lstStyle/>
        <a:p>
          <a:pPr>
            <a:defRPr cap="all"/>
          </a:pPr>
          <a:r>
            <a:rPr lang="en-US"/>
            <a:t>Complicated searching , editing and updating.</a:t>
          </a:r>
        </a:p>
      </dgm:t>
    </dgm:pt>
    <dgm:pt modelId="{36483E68-AC62-40BF-AC29-F4C05D8510D1}" type="parTrans" cxnId="{4DC768A3-3B51-4823-BF5C-F3DF1C9C025B}">
      <dgm:prSet/>
      <dgm:spPr/>
      <dgm:t>
        <a:bodyPr/>
        <a:lstStyle/>
        <a:p>
          <a:endParaRPr lang="en-US"/>
        </a:p>
      </dgm:t>
    </dgm:pt>
    <dgm:pt modelId="{05043B84-FE1F-4EAC-8D5E-1D695CE7601F}" type="sibTrans" cxnId="{4DC768A3-3B51-4823-BF5C-F3DF1C9C025B}">
      <dgm:prSet/>
      <dgm:spPr/>
      <dgm:t>
        <a:bodyPr/>
        <a:lstStyle/>
        <a:p>
          <a:endParaRPr lang="en-US"/>
        </a:p>
      </dgm:t>
    </dgm:pt>
    <dgm:pt modelId="{DCA926C1-4521-484D-8013-3F16C77B04C9}" type="pres">
      <dgm:prSet presAssocID="{835A86AC-6ECD-441C-9527-EC363B5332BB}" presName="root" presStyleCnt="0">
        <dgm:presLayoutVars>
          <dgm:dir/>
          <dgm:resizeHandles val="exact"/>
        </dgm:presLayoutVars>
      </dgm:prSet>
      <dgm:spPr/>
    </dgm:pt>
    <dgm:pt modelId="{E5FBD3F7-A382-4B78-B43E-BC532271ACEE}" type="pres">
      <dgm:prSet presAssocID="{1855EBF2-AB42-4F66-B70F-305F7EC923CE}" presName="compNode" presStyleCnt="0"/>
      <dgm:spPr/>
    </dgm:pt>
    <dgm:pt modelId="{FD26F4BF-4552-4B50-B34A-3A8563E67D8D}" type="pres">
      <dgm:prSet presAssocID="{1855EBF2-AB42-4F66-B70F-305F7EC923CE}" presName="iconBgRect" presStyleLbl="bgShp" presStyleIdx="0" presStyleCnt="3"/>
      <dgm:spPr/>
    </dgm:pt>
    <dgm:pt modelId="{ACD714DD-1CA0-4412-B65A-7C4BD05CEF33}" type="pres">
      <dgm:prSet presAssocID="{1855EBF2-AB42-4F66-B70F-305F7EC923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B2623993-6E9E-4EE1-8468-45BE707664E3}" type="pres">
      <dgm:prSet presAssocID="{1855EBF2-AB42-4F66-B70F-305F7EC923CE}" presName="spaceRect" presStyleCnt="0"/>
      <dgm:spPr/>
    </dgm:pt>
    <dgm:pt modelId="{D4AFD2C5-E641-4600-9F15-E774F5BDEE9C}" type="pres">
      <dgm:prSet presAssocID="{1855EBF2-AB42-4F66-B70F-305F7EC923CE}" presName="textRect" presStyleLbl="revTx" presStyleIdx="0" presStyleCnt="3">
        <dgm:presLayoutVars>
          <dgm:chMax val="1"/>
          <dgm:chPref val="1"/>
        </dgm:presLayoutVars>
      </dgm:prSet>
      <dgm:spPr/>
    </dgm:pt>
    <dgm:pt modelId="{C8921C5E-5F4B-473F-B813-1A79AC613117}" type="pres">
      <dgm:prSet presAssocID="{880A503C-75DE-424E-AFCD-D99D9331AAD4}" presName="sibTrans" presStyleCnt="0"/>
      <dgm:spPr/>
    </dgm:pt>
    <dgm:pt modelId="{3C7E7169-E80B-44F9-8410-E3C25478D41D}" type="pres">
      <dgm:prSet presAssocID="{C9BA9BB3-2893-49A9-9C2D-752E13EDC184}" presName="compNode" presStyleCnt="0"/>
      <dgm:spPr/>
    </dgm:pt>
    <dgm:pt modelId="{2175272F-ADCA-45E9-ACAF-2059E435F5F0}" type="pres">
      <dgm:prSet presAssocID="{C9BA9BB3-2893-49A9-9C2D-752E13EDC184}" presName="iconBgRect" presStyleLbl="bgShp" presStyleIdx="1" presStyleCnt="3"/>
      <dgm:spPr/>
    </dgm:pt>
    <dgm:pt modelId="{76672FD4-7B13-42D9-96E3-35251478EC16}" type="pres">
      <dgm:prSet presAssocID="{C9BA9BB3-2893-49A9-9C2D-752E13EDC1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540333C-C356-41BB-A786-4A806185345A}" type="pres">
      <dgm:prSet presAssocID="{C9BA9BB3-2893-49A9-9C2D-752E13EDC184}" presName="spaceRect" presStyleCnt="0"/>
      <dgm:spPr/>
    </dgm:pt>
    <dgm:pt modelId="{AB2A9C1B-94ED-4970-AB1C-92DEE3DC874E}" type="pres">
      <dgm:prSet presAssocID="{C9BA9BB3-2893-49A9-9C2D-752E13EDC184}" presName="textRect" presStyleLbl="revTx" presStyleIdx="1" presStyleCnt="3">
        <dgm:presLayoutVars>
          <dgm:chMax val="1"/>
          <dgm:chPref val="1"/>
        </dgm:presLayoutVars>
      </dgm:prSet>
      <dgm:spPr/>
    </dgm:pt>
    <dgm:pt modelId="{4E81D605-66D0-4C3C-8742-B9B3666D8765}" type="pres">
      <dgm:prSet presAssocID="{01E6A55A-5EEF-4D6A-B49B-46BC6FFFC189}" presName="sibTrans" presStyleCnt="0"/>
      <dgm:spPr/>
    </dgm:pt>
    <dgm:pt modelId="{1F7F1739-0643-420A-90FE-11E3C4C07802}" type="pres">
      <dgm:prSet presAssocID="{953476B2-6B43-4262-BE3C-0E91344BD74F}" presName="compNode" presStyleCnt="0"/>
      <dgm:spPr/>
    </dgm:pt>
    <dgm:pt modelId="{303A8BCB-C8F1-4E45-B6E2-2A92A497FEC7}" type="pres">
      <dgm:prSet presAssocID="{953476B2-6B43-4262-BE3C-0E91344BD74F}" presName="iconBgRect" presStyleLbl="bgShp" presStyleIdx="2" presStyleCnt="3"/>
      <dgm:spPr/>
    </dgm:pt>
    <dgm:pt modelId="{E0A9FCE8-7A32-4FE1-B5B9-B0AB9BC480C7}" type="pres">
      <dgm:prSet presAssocID="{953476B2-6B43-4262-BE3C-0E91344BD7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7A9530C-A5B5-4062-9F1A-11768B005E0C}" type="pres">
      <dgm:prSet presAssocID="{953476B2-6B43-4262-BE3C-0E91344BD74F}" presName="spaceRect" presStyleCnt="0"/>
      <dgm:spPr/>
    </dgm:pt>
    <dgm:pt modelId="{FF5022D6-643D-4985-8BA7-A8604F2D94A9}" type="pres">
      <dgm:prSet presAssocID="{953476B2-6B43-4262-BE3C-0E91344BD7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837F0F-65EB-40A1-8AF1-E619D992430B}" srcId="{835A86AC-6ECD-441C-9527-EC363B5332BB}" destId="{1855EBF2-AB42-4F66-B70F-305F7EC923CE}" srcOrd="0" destOrd="0" parTransId="{82EFB899-4665-467D-A3F3-8096878BB562}" sibTransId="{880A503C-75DE-424E-AFCD-D99D9331AAD4}"/>
    <dgm:cxn modelId="{205C6933-20A5-445C-8039-3828CA5CF323}" type="presOf" srcId="{835A86AC-6ECD-441C-9527-EC363B5332BB}" destId="{DCA926C1-4521-484D-8013-3F16C77B04C9}" srcOrd="0" destOrd="0" presId="urn:microsoft.com/office/officeart/2018/5/layout/IconCircleLabelList"/>
    <dgm:cxn modelId="{D25EEE34-EE4D-411D-BD34-9D9B985EF315}" type="presOf" srcId="{953476B2-6B43-4262-BE3C-0E91344BD74F}" destId="{FF5022D6-643D-4985-8BA7-A8604F2D94A9}" srcOrd="0" destOrd="0" presId="urn:microsoft.com/office/officeart/2018/5/layout/IconCircleLabelList"/>
    <dgm:cxn modelId="{1236D571-2DF9-48D8-8E18-E77248133710}" srcId="{835A86AC-6ECD-441C-9527-EC363B5332BB}" destId="{C9BA9BB3-2893-49A9-9C2D-752E13EDC184}" srcOrd="1" destOrd="0" parTransId="{DFAF91AF-F9C6-40D6-9674-08AA3A5EEDBC}" sibTransId="{01E6A55A-5EEF-4D6A-B49B-46BC6FFFC189}"/>
    <dgm:cxn modelId="{4DC768A3-3B51-4823-BF5C-F3DF1C9C025B}" srcId="{835A86AC-6ECD-441C-9527-EC363B5332BB}" destId="{953476B2-6B43-4262-BE3C-0E91344BD74F}" srcOrd="2" destOrd="0" parTransId="{36483E68-AC62-40BF-AC29-F4C05D8510D1}" sibTransId="{05043B84-FE1F-4EAC-8D5E-1D695CE7601F}"/>
    <dgm:cxn modelId="{397B59D4-227C-4A79-8E3A-D59CC8F5B9DB}" type="presOf" srcId="{1855EBF2-AB42-4F66-B70F-305F7EC923CE}" destId="{D4AFD2C5-E641-4600-9F15-E774F5BDEE9C}" srcOrd="0" destOrd="0" presId="urn:microsoft.com/office/officeart/2018/5/layout/IconCircleLabelList"/>
    <dgm:cxn modelId="{315C9DE9-4323-4BA5-BC40-545285424855}" type="presOf" srcId="{C9BA9BB3-2893-49A9-9C2D-752E13EDC184}" destId="{AB2A9C1B-94ED-4970-AB1C-92DEE3DC874E}" srcOrd="0" destOrd="0" presId="urn:microsoft.com/office/officeart/2018/5/layout/IconCircleLabelList"/>
    <dgm:cxn modelId="{F257618D-052E-4D93-A027-0593D36EC26E}" type="presParOf" srcId="{DCA926C1-4521-484D-8013-3F16C77B04C9}" destId="{E5FBD3F7-A382-4B78-B43E-BC532271ACEE}" srcOrd="0" destOrd="0" presId="urn:microsoft.com/office/officeart/2018/5/layout/IconCircleLabelList"/>
    <dgm:cxn modelId="{DBB664E4-7C2D-4815-B938-AAF440BE2FB5}" type="presParOf" srcId="{E5FBD3F7-A382-4B78-B43E-BC532271ACEE}" destId="{FD26F4BF-4552-4B50-B34A-3A8563E67D8D}" srcOrd="0" destOrd="0" presId="urn:microsoft.com/office/officeart/2018/5/layout/IconCircleLabelList"/>
    <dgm:cxn modelId="{B3D1B2B6-2708-4035-893F-E5D15A23B57F}" type="presParOf" srcId="{E5FBD3F7-A382-4B78-B43E-BC532271ACEE}" destId="{ACD714DD-1CA0-4412-B65A-7C4BD05CEF33}" srcOrd="1" destOrd="0" presId="urn:microsoft.com/office/officeart/2018/5/layout/IconCircleLabelList"/>
    <dgm:cxn modelId="{BD67EB65-6D91-499F-8005-1F4777395C18}" type="presParOf" srcId="{E5FBD3F7-A382-4B78-B43E-BC532271ACEE}" destId="{B2623993-6E9E-4EE1-8468-45BE707664E3}" srcOrd="2" destOrd="0" presId="urn:microsoft.com/office/officeart/2018/5/layout/IconCircleLabelList"/>
    <dgm:cxn modelId="{61EFACB5-62C3-48BC-8AE0-42B50FE3032D}" type="presParOf" srcId="{E5FBD3F7-A382-4B78-B43E-BC532271ACEE}" destId="{D4AFD2C5-E641-4600-9F15-E774F5BDEE9C}" srcOrd="3" destOrd="0" presId="urn:microsoft.com/office/officeart/2018/5/layout/IconCircleLabelList"/>
    <dgm:cxn modelId="{94AFCEDB-F402-4977-9BDD-01ABA3940465}" type="presParOf" srcId="{DCA926C1-4521-484D-8013-3F16C77B04C9}" destId="{C8921C5E-5F4B-473F-B813-1A79AC613117}" srcOrd="1" destOrd="0" presId="urn:microsoft.com/office/officeart/2018/5/layout/IconCircleLabelList"/>
    <dgm:cxn modelId="{2F1BD146-67DB-4397-8BCD-AE4C186131F3}" type="presParOf" srcId="{DCA926C1-4521-484D-8013-3F16C77B04C9}" destId="{3C7E7169-E80B-44F9-8410-E3C25478D41D}" srcOrd="2" destOrd="0" presId="urn:microsoft.com/office/officeart/2018/5/layout/IconCircleLabelList"/>
    <dgm:cxn modelId="{AC1B9D0F-FB5C-49E8-8978-B9A7D6180B3C}" type="presParOf" srcId="{3C7E7169-E80B-44F9-8410-E3C25478D41D}" destId="{2175272F-ADCA-45E9-ACAF-2059E435F5F0}" srcOrd="0" destOrd="0" presId="urn:microsoft.com/office/officeart/2018/5/layout/IconCircleLabelList"/>
    <dgm:cxn modelId="{E266FF6F-64C1-4B57-AACB-BAFF30B3962A}" type="presParOf" srcId="{3C7E7169-E80B-44F9-8410-E3C25478D41D}" destId="{76672FD4-7B13-42D9-96E3-35251478EC16}" srcOrd="1" destOrd="0" presId="urn:microsoft.com/office/officeart/2018/5/layout/IconCircleLabelList"/>
    <dgm:cxn modelId="{45468B0D-F143-4DF9-9A6F-F55EBBD1E749}" type="presParOf" srcId="{3C7E7169-E80B-44F9-8410-E3C25478D41D}" destId="{9540333C-C356-41BB-A786-4A806185345A}" srcOrd="2" destOrd="0" presId="urn:microsoft.com/office/officeart/2018/5/layout/IconCircleLabelList"/>
    <dgm:cxn modelId="{87B53DDB-F17D-4586-A0F4-6100FFADAB79}" type="presParOf" srcId="{3C7E7169-E80B-44F9-8410-E3C25478D41D}" destId="{AB2A9C1B-94ED-4970-AB1C-92DEE3DC874E}" srcOrd="3" destOrd="0" presId="urn:microsoft.com/office/officeart/2018/5/layout/IconCircleLabelList"/>
    <dgm:cxn modelId="{6E318F83-4C26-426A-8D6E-9FE702BF8013}" type="presParOf" srcId="{DCA926C1-4521-484D-8013-3F16C77B04C9}" destId="{4E81D605-66D0-4C3C-8742-B9B3666D8765}" srcOrd="3" destOrd="0" presId="urn:microsoft.com/office/officeart/2018/5/layout/IconCircleLabelList"/>
    <dgm:cxn modelId="{0EFCCC78-3A12-4603-8BAA-64573118AEC3}" type="presParOf" srcId="{DCA926C1-4521-484D-8013-3F16C77B04C9}" destId="{1F7F1739-0643-420A-90FE-11E3C4C07802}" srcOrd="4" destOrd="0" presId="urn:microsoft.com/office/officeart/2018/5/layout/IconCircleLabelList"/>
    <dgm:cxn modelId="{0EDED52F-E4DA-4110-90B4-8653C71FE595}" type="presParOf" srcId="{1F7F1739-0643-420A-90FE-11E3C4C07802}" destId="{303A8BCB-C8F1-4E45-B6E2-2A92A497FEC7}" srcOrd="0" destOrd="0" presId="urn:microsoft.com/office/officeart/2018/5/layout/IconCircleLabelList"/>
    <dgm:cxn modelId="{6437A2EE-9FDC-498C-AA79-05DF47AE8706}" type="presParOf" srcId="{1F7F1739-0643-420A-90FE-11E3C4C07802}" destId="{E0A9FCE8-7A32-4FE1-B5B9-B0AB9BC480C7}" srcOrd="1" destOrd="0" presId="urn:microsoft.com/office/officeart/2018/5/layout/IconCircleLabelList"/>
    <dgm:cxn modelId="{356DD042-E06D-4B9D-A9B6-137D8EF6FF46}" type="presParOf" srcId="{1F7F1739-0643-420A-90FE-11E3C4C07802}" destId="{17A9530C-A5B5-4062-9F1A-11768B005E0C}" srcOrd="2" destOrd="0" presId="urn:microsoft.com/office/officeart/2018/5/layout/IconCircleLabelList"/>
    <dgm:cxn modelId="{E70B823C-B54C-49D5-B183-04F43E31767A}" type="presParOf" srcId="{1F7F1739-0643-420A-90FE-11E3C4C07802}" destId="{FF5022D6-643D-4985-8BA7-A8604F2D94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99BF09-7005-4FD7-BD23-D50E0277D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292403-DEC8-4239-A43E-9F221BD6BEF4}">
      <dgm:prSet/>
      <dgm:spPr/>
      <dgm:t>
        <a:bodyPr/>
        <a:lstStyle/>
        <a:p>
          <a:r>
            <a:rPr lang="en-US"/>
            <a:t>Provide Computerized system for maintain records.</a:t>
          </a:r>
        </a:p>
      </dgm:t>
    </dgm:pt>
    <dgm:pt modelId="{ECEA723D-BD79-4B41-BEAB-438D01A71DE9}" type="parTrans" cxnId="{E3E35775-1D1E-4FF6-8716-ED7E7DFCD755}">
      <dgm:prSet/>
      <dgm:spPr/>
      <dgm:t>
        <a:bodyPr/>
        <a:lstStyle/>
        <a:p>
          <a:endParaRPr lang="en-US"/>
        </a:p>
      </dgm:t>
    </dgm:pt>
    <dgm:pt modelId="{F0EDC863-DDCC-495C-B75A-893113DAB9D1}" type="sibTrans" cxnId="{E3E35775-1D1E-4FF6-8716-ED7E7DFCD755}">
      <dgm:prSet/>
      <dgm:spPr/>
      <dgm:t>
        <a:bodyPr/>
        <a:lstStyle/>
        <a:p>
          <a:endParaRPr lang="en-US"/>
        </a:p>
      </dgm:t>
    </dgm:pt>
    <dgm:pt modelId="{69EA9DFF-C514-414C-B6C7-B1AFE6FCEC33}">
      <dgm:prSet/>
      <dgm:spPr/>
      <dgm:t>
        <a:bodyPr/>
        <a:lstStyle/>
        <a:p>
          <a:r>
            <a:rPr lang="en-US"/>
            <a:t>More efficient and reliable.</a:t>
          </a:r>
        </a:p>
      </dgm:t>
    </dgm:pt>
    <dgm:pt modelId="{3BC43897-3608-4ADD-9871-A103F9D67B9F}" type="parTrans" cxnId="{D2628EF4-F8DF-4CCD-866E-AC39D067D0AA}">
      <dgm:prSet/>
      <dgm:spPr/>
      <dgm:t>
        <a:bodyPr/>
        <a:lstStyle/>
        <a:p>
          <a:endParaRPr lang="en-US"/>
        </a:p>
      </dgm:t>
    </dgm:pt>
    <dgm:pt modelId="{15A15F78-239C-43FD-A959-6527387B0500}" type="sibTrans" cxnId="{D2628EF4-F8DF-4CCD-866E-AC39D067D0AA}">
      <dgm:prSet/>
      <dgm:spPr/>
      <dgm:t>
        <a:bodyPr/>
        <a:lstStyle/>
        <a:p>
          <a:endParaRPr lang="en-US"/>
        </a:p>
      </dgm:t>
    </dgm:pt>
    <dgm:pt modelId="{C2C0DEE4-997B-424A-97FA-E843FDBE0DE7}">
      <dgm:prSet/>
      <dgm:spPr/>
      <dgm:t>
        <a:bodyPr/>
        <a:lstStyle/>
        <a:p>
          <a:r>
            <a:rPr lang="en-US"/>
            <a:t>Less time consuming and easy to use.</a:t>
          </a:r>
        </a:p>
      </dgm:t>
    </dgm:pt>
    <dgm:pt modelId="{B23D3DCF-981A-40D0-814F-8AD68D1A59D4}" type="parTrans" cxnId="{E371A5D9-3CF6-4580-93C2-064731AF1472}">
      <dgm:prSet/>
      <dgm:spPr/>
      <dgm:t>
        <a:bodyPr/>
        <a:lstStyle/>
        <a:p>
          <a:endParaRPr lang="en-US"/>
        </a:p>
      </dgm:t>
    </dgm:pt>
    <dgm:pt modelId="{6F6BBE0E-81DD-4846-9A0C-A86A0C31BE7A}" type="sibTrans" cxnId="{E371A5D9-3CF6-4580-93C2-064731AF1472}">
      <dgm:prSet/>
      <dgm:spPr/>
      <dgm:t>
        <a:bodyPr/>
        <a:lstStyle/>
        <a:p>
          <a:endParaRPr lang="en-US"/>
        </a:p>
      </dgm:t>
    </dgm:pt>
    <dgm:pt modelId="{F40DBDBB-A65E-47EE-AFDA-6DE7CE8A7D48}">
      <dgm:prSet/>
      <dgm:spPr/>
      <dgm:t>
        <a:bodyPr/>
        <a:lstStyle/>
        <a:p>
          <a:r>
            <a:rPr lang="en-US"/>
            <a:t>Huge data storage with less </a:t>
          </a:r>
        </a:p>
      </dgm:t>
    </dgm:pt>
    <dgm:pt modelId="{EE61DE6C-5CA9-4788-A639-0E9A85162589}" type="parTrans" cxnId="{BA9ED490-A8D1-40B2-9458-93924D6433CA}">
      <dgm:prSet/>
      <dgm:spPr/>
      <dgm:t>
        <a:bodyPr/>
        <a:lstStyle/>
        <a:p>
          <a:endParaRPr lang="en-US"/>
        </a:p>
      </dgm:t>
    </dgm:pt>
    <dgm:pt modelId="{FCFC0BF0-E1AB-4A9A-97C4-4CC376EA6517}" type="sibTrans" cxnId="{BA9ED490-A8D1-40B2-9458-93924D6433CA}">
      <dgm:prSet/>
      <dgm:spPr/>
      <dgm:t>
        <a:bodyPr/>
        <a:lstStyle/>
        <a:p>
          <a:endParaRPr lang="en-US"/>
        </a:p>
      </dgm:t>
    </dgm:pt>
    <dgm:pt modelId="{F581ABBD-440E-4522-90D1-73E58C4CC7DC}" type="pres">
      <dgm:prSet presAssocID="{7799BF09-7005-4FD7-BD23-D50E0277DAEE}" presName="root" presStyleCnt="0">
        <dgm:presLayoutVars>
          <dgm:dir/>
          <dgm:resizeHandles val="exact"/>
        </dgm:presLayoutVars>
      </dgm:prSet>
      <dgm:spPr/>
    </dgm:pt>
    <dgm:pt modelId="{453C4E79-FD2B-4C09-8F6B-4FC44383EC1B}" type="pres">
      <dgm:prSet presAssocID="{C2292403-DEC8-4239-A43E-9F221BD6BEF4}" presName="compNode" presStyleCnt="0"/>
      <dgm:spPr/>
    </dgm:pt>
    <dgm:pt modelId="{0DD355AA-6E98-4810-8098-28BE08563518}" type="pres">
      <dgm:prSet presAssocID="{C2292403-DEC8-4239-A43E-9F221BD6BE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C948552-CBAD-44A2-B2E9-2214F46571DE}" type="pres">
      <dgm:prSet presAssocID="{C2292403-DEC8-4239-A43E-9F221BD6BEF4}" presName="spaceRect" presStyleCnt="0"/>
      <dgm:spPr/>
    </dgm:pt>
    <dgm:pt modelId="{EB2300A6-9943-4881-99A8-1531C0C83DB2}" type="pres">
      <dgm:prSet presAssocID="{C2292403-DEC8-4239-A43E-9F221BD6BEF4}" presName="textRect" presStyleLbl="revTx" presStyleIdx="0" presStyleCnt="4">
        <dgm:presLayoutVars>
          <dgm:chMax val="1"/>
          <dgm:chPref val="1"/>
        </dgm:presLayoutVars>
      </dgm:prSet>
      <dgm:spPr/>
    </dgm:pt>
    <dgm:pt modelId="{9C78D037-60D1-4A86-AAB0-5551F8247A48}" type="pres">
      <dgm:prSet presAssocID="{F0EDC863-DDCC-495C-B75A-893113DAB9D1}" presName="sibTrans" presStyleCnt="0"/>
      <dgm:spPr/>
    </dgm:pt>
    <dgm:pt modelId="{976FB4E1-A3B4-4EDC-84AB-53727BBF7B7C}" type="pres">
      <dgm:prSet presAssocID="{69EA9DFF-C514-414C-B6C7-B1AFE6FCEC33}" presName="compNode" presStyleCnt="0"/>
      <dgm:spPr/>
    </dgm:pt>
    <dgm:pt modelId="{6E7D6E79-D57D-45A4-A088-50B9A4D2C233}" type="pres">
      <dgm:prSet presAssocID="{69EA9DFF-C514-414C-B6C7-B1AFE6FCE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21E8615-CA9F-4840-946C-314E27E60EB5}" type="pres">
      <dgm:prSet presAssocID="{69EA9DFF-C514-414C-B6C7-B1AFE6FCEC33}" presName="spaceRect" presStyleCnt="0"/>
      <dgm:spPr/>
    </dgm:pt>
    <dgm:pt modelId="{0E1C795C-5C12-4C5E-B7E5-3EBA69E4887C}" type="pres">
      <dgm:prSet presAssocID="{69EA9DFF-C514-414C-B6C7-B1AFE6FCEC33}" presName="textRect" presStyleLbl="revTx" presStyleIdx="1" presStyleCnt="4">
        <dgm:presLayoutVars>
          <dgm:chMax val="1"/>
          <dgm:chPref val="1"/>
        </dgm:presLayoutVars>
      </dgm:prSet>
      <dgm:spPr/>
    </dgm:pt>
    <dgm:pt modelId="{EC0A3607-BFE4-47AB-AA0A-F83C12C42AB1}" type="pres">
      <dgm:prSet presAssocID="{15A15F78-239C-43FD-A959-6527387B0500}" presName="sibTrans" presStyleCnt="0"/>
      <dgm:spPr/>
    </dgm:pt>
    <dgm:pt modelId="{1A1BD45C-52B3-4D51-B40D-0C9021B22588}" type="pres">
      <dgm:prSet presAssocID="{C2C0DEE4-997B-424A-97FA-E843FDBE0DE7}" presName="compNode" presStyleCnt="0"/>
      <dgm:spPr/>
    </dgm:pt>
    <dgm:pt modelId="{949A3151-81A4-4406-AC56-6EEBED543146}" type="pres">
      <dgm:prSet presAssocID="{C2C0DEE4-997B-424A-97FA-E843FDBE0D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BDA97E7-2574-4973-8C49-44F4182E6613}" type="pres">
      <dgm:prSet presAssocID="{C2C0DEE4-997B-424A-97FA-E843FDBE0DE7}" presName="spaceRect" presStyleCnt="0"/>
      <dgm:spPr/>
    </dgm:pt>
    <dgm:pt modelId="{DE0EC515-0E18-4B95-A744-E2F972FF342A}" type="pres">
      <dgm:prSet presAssocID="{C2C0DEE4-997B-424A-97FA-E843FDBE0DE7}" presName="textRect" presStyleLbl="revTx" presStyleIdx="2" presStyleCnt="4">
        <dgm:presLayoutVars>
          <dgm:chMax val="1"/>
          <dgm:chPref val="1"/>
        </dgm:presLayoutVars>
      </dgm:prSet>
      <dgm:spPr/>
    </dgm:pt>
    <dgm:pt modelId="{43C0526A-60D3-4835-B23B-D456E79E092A}" type="pres">
      <dgm:prSet presAssocID="{6F6BBE0E-81DD-4846-9A0C-A86A0C31BE7A}" presName="sibTrans" presStyleCnt="0"/>
      <dgm:spPr/>
    </dgm:pt>
    <dgm:pt modelId="{3EAD3FEA-7EAE-4443-836B-38F1C1666E6D}" type="pres">
      <dgm:prSet presAssocID="{F40DBDBB-A65E-47EE-AFDA-6DE7CE8A7D48}" presName="compNode" presStyleCnt="0"/>
      <dgm:spPr/>
    </dgm:pt>
    <dgm:pt modelId="{790E9F45-48E5-4AA2-B1BB-EF4AE5F9CE98}" type="pres">
      <dgm:prSet presAssocID="{F40DBDBB-A65E-47EE-AFDA-6DE7CE8A7D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476301-F58B-4BD5-9BC1-ADB9083476BD}" type="pres">
      <dgm:prSet presAssocID="{F40DBDBB-A65E-47EE-AFDA-6DE7CE8A7D48}" presName="spaceRect" presStyleCnt="0"/>
      <dgm:spPr/>
    </dgm:pt>
    <dgm:pt modelId="{A3E7E8DB-1EC1-460E-B7CE-A98B0E0F1BCC}" type="pres">
      <dgm:prSet presAssocID="{F40DBDBB-A65E-47EE-AFDA-6DE7CE8A7D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C77D0E-32F5-4E50-B1C2-A1E1703A975E}" type="presOf" srcId="{69EA9DFF-C514-414C-B6C7-B1AFE6FCEC33}" destId="{0E1C795C-5C12-4C5E-B7E5-3EBA69E4887C}" srcOrd="0" destOrd="0" presId="urn:microsoft.com/office/officeart/2018/2/layout/IconLabelList"/>
    <dgm:cxn modelId="{ED8AF942-E76C-49F2-9510-2DED2608EBEE}" type="presOf" srcId="{F40DBDBB-A65E-47EE-AFDA-6DE7CE8A7D48}" destId="{A3E7E8DB-1EC1-460E-B7CE-A98B0E0F1BCC}" srcOrd="0" destOrd="0" presId="urn:microsoft.com/office/officeart/2018/2/layout/IconLabelList"/>
    <dgm:cxn modelId="{BC8E2F54-2214-4938-9020-67329109D816}" type="presOf" srcId="{7799BF09-7005-4FD7-BD23-D50E0277DAEE}" destId="{F581ABBD-440E-4522-90D1-73E58C4CC7DC}" srcOrd="0" destOrd="0" presId="urn:microsoft.com/office/officeart/2018/2/layout/IconLabelList"/>
    <dgm:cxn modelId="{E3E35775-1D1E-4FF6-8716-ED7E7DFCD755}" srcId="{7799BF09-7005-4FD7-BD23-D50E0277DAEE}" destId="{C2292403-DEC8-4239-A43E-9F221BD6BEF4}" srcOrd="0" destOrd="0" parTransId="{ECEA723D-BD79-4B41-BEAB-438D01A71DE9}" sibTransId="{F0EDC863-DDCC-495C-B75A-893113DAB9D1}"/>
    <dgm:cxn modelId="{BA9ED490-A8D1-40B2-9458-93924D6433CA}" srcId="{7799BF09-7005-4FD7-BD23-D50E0277DAEE}" destId="{F40DBDBB-A65E-47EE-AFDA-6DE7CE8A7D48}" srcOrd="3" destOrd="0" parTransId="{EE61DE6C-5CA9-4788-A639-0E9A85162589}" sibTransId="{FCFC0BF0-E1AB-4A9A-97C4-4CC376EA6517}"/>
    <dgm:cxn modelId="{DF32F093-5414-4968-AE45-69AE77073735}" type="presOf" srcId="{C2C0DEE4-997B-424A-97FA-E843FDBE0DE7}" destId="{DE0EC515-0E18-4B95-A744-E2F972FF342A}" srcOrd="0" destOrd="0" presId="urn:microsoft.com/office/officeart/2018/2/layout/IconLabelList"/>
    <dgm:cxn modelId="{E6C007A9-8B00-43DD-8AD9-D76E5A7814A1}" type="presOf" srcId="{C2292403-DEC8-4239-A43E-9F221BD6BEF4}" destId="{EB2300A6-9943-4881-99A8-1531C0C83DB2}" srcOrd="0" destOrd="0" presId="urn:microsoft.com/office/officeart/2018/2/layout/IconLabelList"/>
    <dgm:cxn modelId="{E371A5D9-3CF6-4580-93C2-064731AF1472}" srcId="{7799BF09-7005-4FD7-BD23-D50E0277DAEE}" destId="{C2C0DEE4-997B-424A-97FA-E843FDBE0DE7}" srcOrd="2" destOrd="0" parTransId="{B23D3DCF-981A-40D0-814F-8AD68D1A59D4}" sibTransId="{6F6BBE0E-81DD-4846-9A0C-A86A0C31BE7A}"/>
    <dgm:cxn modelId="{D2628EF4-F8DF-4CCD-866E-AC39D067D0AA}" srcId="{7799BF09-7005-4FD7-BD23-D50E0277DAEE}" destId="{69EA9DFF-C514-414C-B6C7-B1AFE6FCEC33}" srcOrd="1" destOrd="0" parTransId="{3BC43897-3608-4ADD-9871-A103F9D67B9F}" sibTransId="{15A15F78-239C-43FD-A959-6527387B0500}"/>
    <dgm:cxn modelId="{83B51CDA-4B9F-4C1A-875B-4E2A5B168EB0}" type="presParOf" srcId="{F581ABBD-440E-4522-90D1-73E58C4CC7DC}" destId="{453C4E79-FD2B-4C09-8F6B-4FC44383EC1B}" srcOrd="0" destOrd="0" presId="urn:microsoft.com/office/officeart/2018/2/layout/IconLabelList"/>
    <dgm:cxn modelId="{AE6E6C3C-ACD3-4CFD-BB90-CD0613193564}" type="presParOf" srcId="{453C4E79-FD2B-4C09-8F6B-4FC44383EC1B}" destId="{0DD355AA-6E98-4810-8098-28BE08563518}" srcOrd="0" destOrd="0" presId="urn:microsoft.com/office/officeart/2018/2/layout/IconLabelList"/>
    <dgm:cxn modelId="{C9B413F3-07A4-491E-83CA-D286D850353B}" type="presParOf" srcId="{453C4E79-FD2B-4C09-8F6B-4FC44383EC1B}" destId="{CC948552-CBAD-44A2-B2E9-2214F46571DE}" srcOrd="1" destOrd="0" presId="urn:microsoft.com/office/officeart/2018/2/layout/IconLabelList"/>
    <dgm:cxn modelId="{BEDA9460-087A-4DE4-98A0-1597FC653D83}" type="presParOf" srcId="{453C4E79-FD2B-4C09-8F6B-4FC44383EC1B}" destId="{EB2300A6-9943-4881-99A8-1531C0C83DB2}" srcOrd="2" destOrd="0" presId="urn:microsoft.com/office/officeart/2018/2/layout/IconLabelList"/>
    <dgm:cxn modelId="{51924FD2-F10F-4D84-801C-D7B625A01652}" type="presParOf" srcId="{F581ABBD-440E-4522-90D1-73E58C4CC7DC}" destId="{9C78D037-60D1-4A86-AAB0-5551F8247A48}" srcOrd="1" destOrd="0" presId="urn:microsoft.com/office/officeart/2018/2/layout/IconLabelList"/>
    <dgm:cxn modelId="{E528398E-8C60-4F6F-A808-7E66039DAA60}" type="presParOf" srcId="{F581ABBD-440E-4522-90D1-73E58C4CC7DC}" destId="{976FB4E1-A3B4-4EDC-84AB-53727BBF7B7C}" srcOrd="2" destOrd="0" presId="urn:microsoft.com/office/officeart/2018/2/layout/IconLabelList"/>
    <dgm:cxn modelId="{ABE9FF3A-D547-47ED-B430-0F45E08488C8}" type="presParOf" srcId="{976FB4E1-A3B4-4EDC-84AB-53727BBF7B7C}" destId="{6E7D6E79-D57D-45A4-A088-50B9A4D2C233}" srcOrd="0" destOrd="0" presId="urn:microsoft.com/office/officeart/2018/2/layout/IconLabelList"/>
    <dgm:cxn modelId="{B6BC67A3-8B7F-4DAF-932B-B4717AF6C2A0}" type="presParOf" srcId="{976FB4E1-A3B4-4EDC-84AB-53727BBF7B7C}" destId="{121E8615-CA9F-4840-946C-314E27E60EB5}" srcOrd="1" destOrd="0" presId="urn:microsoft.com/office/officeart/2018/2/layout/IconLabelList"/>
    <dgm:cxn modelId="{7D99CFB4-A927-4309-83B3-E841AC5DD39F}" type="presParOf" srcId="{976FB4E1-A3B4-4EDC-84AB-53727BBF7B7C}" destId="{0E1C795C-5C12-4C5E-B7E5-3EBA69E4887C}" srcOrd="2" destOrd="0" presId="urn:microsoft.com/office/officeart/2018/2/layout/IconLabelList"/>
    <dgm:cxn modelId="{DC88016C-9B11-444F-8424-90539E715055}" type="presParOf" srcId="{F581ABBD-440E-4522-90D1-73E58C4CC7DC}" destId="{EC0A3607-BFE4-47AB-AA0A-F83C12C42AB1}" srcOrd="3" destOrd="0" presId="urn:microsoft.com/office/officeart/2018/2/layout/IconLabelList"/>
    <dgm:cxn modelId="{DDC85124-EFA2-45B6-8700-52B9717AA6AA}" type="presParOf" srcId="{F581ABBD-440E-4522-90D1-73E58C4CC7DC}" destId="{1A1BD45C-52B3-4D51-B40D-0C9021B22588}" srcOrd="4" destOrd="0" presId="urn:microsoft.com/office/officeart/2018/2/layout/IconLabelList"/>
    <dgm:cxn modelId="{AFD8DA33-99D5-4DF9-B192-B883E21EA6D7}" type="presParOf" srcId="{1A1BD45C-52B3-4D51-B40D-0C9021B22588}" destId="{949A3151-81A4-4406-AC56-6EEBED543146}" srcOrd="0" destOrd="0" presId="urn:microsoft.com/office/officeart/2018/2/layout/IconLabelList"/>
    <dgm:cxn modelId="{1D7B8F18-07EB-421E-9C7C-A50B03D35A83}" type="presParOf" srcId="{1A1BD45C-52B3-4D51-B40D-0C9021B22588}" destId="{6BDA97E7-2574-4973-8C49-44F4182E6613}" srcOrd="1" destOrd="0" presId="urn:microsoft.com/office/officeart/2018/2/layout/IconLabelList"/>
    <dgm:cxn modelId="{F62E3DAC-AEEB-4F81-B2D6-83C2EEA1B601}" type="presParOf" srcId="{1A1BD45C-52B3-4D51-B40D-0C9021B22588}" destId="{DE0EC515-0E18-4B95-A744-E2F972FF342A}" srcOrd="2" destOrd="0" presId="urn:microsoft.com/office/officeart/2018/2/layout/IconLabelList"/>
    <dgm:cxn modelId="{EEE93034-4640-4372-9D91-2295B4D93E38}" type="presParOf" srcId="{F581ABBD-440E-4522-90D1-73E58C4CC7DC}" destId="{43C0526A-60D3-4835-B23B-D456E79E092A}" srcOrd="5" destOrd="0" presId="urn:microsoft.com/office/officeart/2018/2/layout/IconLabelList"/>
    <dgm:cxn modelId="{2EF39633-04BF-4544-B5C2-F323FEBCF437}" type="presParOf" srcId="{F581ABBD-440E-4522-90D1-73E58C4CC7DC}" destId="{3EAD3FEA-7EAE-4443-836B-38F1C1666E6D}" srcOrd="6" destOrd="0" presId="urn:microsoft.com/office/officeart/2018/2/layout/IconLabelList"/>
    <dgm:cxn modelId="{EB9E60B8-B7A1-4235-96FE-7B80A150EE0E}" type="presParOf" srcId="{3EAD3FEA-7EAE-4443-836B-38F1C1666E6D}" destId="{790E9F45-48E5-4AA2-B1BB-EF4AE5F9CE98}" srcOrd="0" destOrd="0" presId="urn:microsoft.com/office/officeart/2018/2/layout/IconLabelList"/>
    <dgm:cxn modelId="{20FABA09-DA0C-49B1-BB38-92B5FC443FA9}" type="presParOf" srcId="{3EAD3FEA-7EAE-4443-836B-38F1C1666E6D}" destId="{12476301-F58B-4BD5-9BC1-ADB9083476BD}" srcOrd="1" destOrd="0" presId="urn:microsoft.com/office/officeart/2018/2/layout/IconLabelList"/>
    <dgm:cxn modelId="{013DE231-458D-4288-AF42-B3A6BBE5BBCD}" type="presParOf" srcId="{3EAD3FEA-7EAE-4443-836B-38F1C1666E6D}" destId="{A3E7E8DB-1EC1-460E-B7CE-A98B0E0F1B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DB8CD-9DDB-4A6E-B435-9C1E1D953A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3DE2D0-A116-4BE8-BFB7-3883DB6EB9C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https://www.geeksforgeeks.org/</a:t>
          </a:r>
          <a:endParaRPr lang="en-US"/>
        </a:p>
      </dgm:t>
    </dgm:pt>
    <dgm:pt modelId="{0F4DBC57-A8DE-47C4-BF5A-2F3D9069A3E1}" type="parTrans" cxnId="{5EB4F2DF-423D-4C1A-9D2F-34916B1A6848}">
      <dgm:prSet/>
      <dgm:spPr/>
      <dgm:t>
        <a:bodyPr/>
        <a:lstStyle/>
        <a:p>
          <a:endParaRPr lang="en-US"/>
        </a:p>
      </dgm:t>
    </dgm:pt>
    <dgm:pt modelId="{EC2962B3-1522-442F-808C-D223169ED2B1}" type="sibTrans" cxnId="{5EB4F2DF-423D-4C1A-9D2F-34916B1A6848}">
      <dgm:prSet/>
      <dgm:spPr/>
      <dgm:t>
        <a:bodyPr/>
        <a:lstStyle/>
        <a:p>
          <a:endParaRPr lang="en-US"/>
        </a:p>
      </dgm:t>
    </dgm:pt>
    <dgm:pt modelId="{42D1C71A-40A0-41C6-877B-AAECE9C0549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https://www.javatpoint.com/</a:t>
          </a:r>
          <a:endParaRPr lang="en-US"/>
        </a:p>
      </dgm:t>
    </dgm:pt>
    <dgm:pt modelId="{CA4213CE-10EB-47E2-B54B-E72549D3CBC0}" type="parTrans" cxnId="{376F5280-4A90-44FD-B420-673384A1B1EB}">
      <dgm:prSet/>
      <dgm:spPr/>
      <dgm:t>
        <a:bodyPr/>
        <a:lstStyle/>
        <a:p>
          <a:endParaRPr lang="en-US"/>
        </a:p>
      </dgm:t>
    </dgm:pt>
    <dgm:pt modelId="{7C15C85B-0CAA-4A0B-ABDE-D674E1F8ABD3}" type="sibTrans" cxnId="{376F5280-4A90-44FD-B420-673384A1B1EB}">
      <dgm:prSet/>
      <dgm:spPr/>
      <dgm:t>
        <a:bodyPr/>
        <a:lstStyle/>
        <a:p>
          <a:endParaRPr lang="en-US"/>
        </a:p>
      </dgm:t>
    </dgm:pt>
    <dgm:pt modelId="{0FA2E1C3-81E2-46F6-9394-46AD941CA4AC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https://stackoverflow.com/</a:t>
          </a:r>
          <a:endParaRPr lang="en-US"/>
        </a:p>
      </dgm:t>
    </dgm:pt>
    <dgm:pt modelId="{708ED59D-3B9A-4318-85F7-1D9C8D5848F0}" type="parTrans" cxnId="{48DEAAD7-A02C-4248-A900-82D6B93631EE}">
      <dgm:prSet/>
      <dgm:spPr/>
      <dgm:t>
        <a:bodyPr/>
        <a:lstStyle/>
        <a:p>
          <a:endParaRPr lang="en-US"/>
        </a:p>
      </dgm:t>
    </dgm:pt>
    <dgm:pt modelId="{C9571E49-AA90-4BDC-82FA-58A39BCDBFA0}" type="sibTrans" cxnId="{48DEAAD7-A02C-4248-A900-82D6B93631EE}">
      <dgm:prSet/>
      <dgm:spPr/>
      <dgm:t>
        <a:bodyPr/>
        <a:lstStyle/>
        <a:p>
          <a:endParaRPr lang="en-US"/>
        </a:p>
      </dgm:t>
    </dgm:pt>
    <dgm:pt modelId="{3FD07A02-FBA6-4CDC-AD72-2B368C9315EF}" type="pres">
      <dgm:prSet presAssocID="{8C9DB8CD-9DDB-4A6E-B435-9C1E1D953A33}" presName="linear" presStyleCnt="0">
        <dgm:presLayoutVars>
          <dgm:animLvl val="lvl"/>
          <dgm:resizeHandles val="exact"/>
        </dgm:presLayoutVars>
      </dgm:prSet>
      <dgm:spPr/>
    </dgm:pt>
    <dgm:pt modelId="{5EAE812B-4C94-4A71-BE57-99E8615F1998}" type="pres">
      <dgm:prSet presAssocID="{D93DE2D0-A116-4BE8-BFB7-3883DB6EB9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02DFAB-5AA9-40AE-94C9-5C78FAA75AB4}" type="pres">
      <dgm:prSet presAssocID="{EC2962B3-1522-442F-808C-D223169ED2B1}" presName="spacer" presStyleCnt="0"/>
      <dgm:spPr/>
    </dgm:pt>
    <dgm:pt modelId="{E4F4C016-2705-416E-B17F-89D98AA34705}" type="pres">
      <dgm:prSet presAssocID="{42D1C71A-40A0-41C6-877B-AAECE9C054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32A056-63F0-4334-AE9D-DF5D3D040DFD}" type="pres">
      <dgm:prSet presAssocID="{7C15C85B-0CAA-4A0B-ABDE-D674E1F8ABD3}" presName="spacer" presStyleCnt="0"/>
      <dgm:spPr/>
    </dgm:pt>
    <dgm:pt modelId="{D75493B5-C5F6-4183-B049-07D9AB952736}" type="pres">
      <dgm:prSet presAssocID="{0FA2E1C3-81E2-46F6-9394-46AD941CA4A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E44223-34DD-4046-8759-D09AA914DF29}" type="presOf" srcId="{42D1C71A-40A0-41C6-877B-AAECE9C05493}" destId="{E4F4C016-2705-416E-B17F-89D98AA34705}" srcOrd="0" destOrd="0" presId="urn:microsoft.com/office/officeart/2005/8/layout/vList2"/>
    <dgm:cxn modelId="{39CF5926-1566-46D0-BB09-BC19240D8EAD}" type="presOf" srcId="{D93DE2D0-A116-4BE8-BFB7-3883DB6EB9C8}" destId="{5EAE812B-4C94-4A71-BE57-99E8615F1998}" srcOrd="0" destOrd="0" presId="urn:microsoft.com/office/officeart/2005/8/layout/vList2"/>
    <dgm:cxn modelId="{D727AF6C-C532-4652-8D66-B3C74021CD5C}" type="presOf" srcId="{8C9DB8CD-9DDB-4A6E-B435-9C1E1D953A33}" destId="{3FD07A02-FBA6-4CDC-AD72-2B368C9315EF}" srcOrd="0" destOrd="0" presId="urn:microsoft.com/office/officeart/2005/8/layout/vList2"/>
    <dgm:cxn modelId="{376F5280-4A90-44FD-B420-673384A1B1EB}" srcId="{8C9DB8CD-9DDB-4A6E-B435-9C1E1D953A33}" destId="{42D1C71A-40A0-41C6-877B-AAECE9C05493}" srcOrd="1" destOrd="0" parTransId="{CA4213CE-10EB-47E2-B54B-E72549D3CBC0}" sibTransId="{7C15C85B-0CAA-4A0B-ABDE-D674E1F8ABD3}"/>
    <dgm:cxn modelId="{48DEAAD7-A02C-4248-A900-82D6B93631EE}" srcId="{8C9DB8CD-9DDB-4A6E-B435-9C1E1D953A33}" destId="{0FA2E1C3-81E2-46F6-9394-46AD941CA4AC}" srcOrd="2" destOrd="0" parTransId="{708ED59D-3B9A-4318-85F7-1D9C8D5848F0}" sibTransId="{C9571E49-AA90-4BDC-82FA-58A39BCDBFA0}"/>
    <dgm:cxn modelId="{5EB4F2DF-423D-4C1A-9D2F-34916B1A6848}" srcId="{8C9DB8CD-9DDB-4A6E-B435-9C1E1D953A33}" destId="{D93DE2D0-A116-4BE8-BFB7-3883DB6EB9C8}" srcOrd="0" destOrd="0" parTransId="{0F4DBC57-A8DE-47C4-BF5A-2F3D9069A3E1}" sibTransId="{EC2962B3-1522-442F-808C-D223169ED2B1}"/>
    <dgm:cxn modelId="{ECC787FF-6921-45A2-A391-ED34BA8B0350}" type="presOf" srcId="{0FA2E1C3-81E2-46F6-9394-46AD941CA4AC}" destId="{D75493B5-C5F6-4183-B049-07D9AB952736}" srcOrd="0" destOrd="0" presId="urn:microsoft.com/office/officeart/2005/8/layout/vList2"/>
    <dgm:cxn modelId="{9237E683-0AA4-4CD5-8A76-2292B4D7A2A2}" type="presParOf" srcId="{3FD07A02-FBA6-4CDC-AD72-2B368C9315EF}" destId="{5EAE812B-4C94-4A71-BE57-99E8615F1998}" srcOrd="0" destOrd="0" presId="urn:microsoft.com/office/officeart/2005/8/layout/vList2"/>
    <dgm:cxn modelId="{E1BA9B55-9F38-4C23-8E21-044CC246FAA6}" type="presParOf" srcId="{3FD07A02-FBA6-4CDC-AD72-2B368C9315EF}" destId="{BF02DFAB-5AA9-40AE-94C9-5C78FAA75AB4}" srcOrd="1" destOrd="0" presId="urn:microsoft.com/office/officeart/2005/8/layout/vList2"/>
    <dgm:cxn modelId="{3BBD4731-1F51-4DE5-A7E7-21327B0DE11B}" type="presParOf" srcId="{3FD07A02-FBA6-4CDC-AD72-2B368C9315EF}" destId="{E4F4C016-2705-416E-B17F-89D98AA34705}" srcOrd="2" destOrd="0" presId="urn:microsoft.com/office/officeart/2005/8/layout/vList2"/>
    <dgm:cxn modelId="{1DE33F93-A74D-4399-A797-E2EC4E188E3D}" type="presParOf" srcId="{3FD07A02-FBA6-4CDC-AD72-2B368C9315EF}" destId="{E032A056-63F0-4334-AE9D-DF5D3D040DFD}" srcOrd="3" destOrd="0" presId="urn:microsoft.com/office/officeart/2005/8/layout/vList2"/>
    <dgm:cxn modelId="{7297D2A3-775C-48D9-84EE-906E72D92031}" type="presParOf" srcId="{3FD07A02-FBA6-4CDC-AD72-2B368C9315EF}" destId="{D75493B5-C5F6-4183-B049-07D9AB9527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9E1F5-F651-47A0-BC6D-ADF0CD1DF0B4}">
      <dsp:nvSpPr>
        <dsp:cNvPr id="0" name=""/>
        <dsp:cNvSpPr/>
      </dsp:nvSpPr>
      <dsp:spPr>
        <a:xfrm>
          <a:off x="0" y="393959"/>
          <a:ext cx="6253721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Employee Management System is an application developed to maintain the details of Employees working in an organization.</a:t>
          </a:r>
        </a:p>
      </dsp:txBody>
      <dsp:txXfrm>
        <a:off x="67110" y="461069"/>
        <a:ext cx="6119501" cy="1240530"/>
      </dsp:txXfrm>
    </dsp:sp>
    <dsp:sp modelId="{A4517F23-1187-4ABA-AA91-BEF5D8E988B0}">
      <dsp:nvSpPr>
        <dsp:cNvPr id="0" name=""/>
        <dsp:cNvSpPr/>
      </dsp:nvSpPr>
      <dsp:spPr>
        <a:xfrm>
          <a:off x="0" y="1840709"/>
          <a:ext cx="6253721" cy="13747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Employee Management System  has been developed to override the problems prevailing in the practicing manual system .</a:t>
          </a:r>
        </a:p>
      </dsp:txBody>
      <dsp:txXfrm>
        <a:off x="67110" y="1907819"/>
        <a:ext cx="6119501" cy="1240530"/>
      </dsp:txXfrm>
    </dsp:sp>
    <dsp:sp modelId="{BE283238-BAAD-4311-8204-A9223B42CECF}">
      <dsp:nvSpPr>
        <dsp:cNvPr id="0" name=""/>
        <dsp:cNvSpPr/>
      </dsp:nvSpPr>
      <dsp:spPr>
        <a:xfrm>
          <a:off x="0" y="3287459"/>
          <a:ext cx="6253721" cy="1374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maintains the information of the employees. </a:t>
          </a:r>
        </a:p>
      </dsp:txBody>
      <dsp:txXfrm>
        <a:off x="67110" y="3354569"/>
        <a:ext cx="6119501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6F4BF-4552-4B50-B34A-3A8563E67D8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714DD-1CA0-4412-B65A-7C4BD05CEF3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D2C5-E641-4600-9F15-E774F5BDEE9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The Records are maintained in registers.</a:t>
          </a:r>
        </a:p>
      </dsp:txBody>
      <dsp:txXfrm>
        <a:off x="75768" y="3053169"/>
        <a:ext cx="3093750" cy="720000"/>
      </dsp:txXfrm>
    </dsp:sp>
    <dsp:sp modelId="{2175272F-ADCA-45E9-ACAF-2059E435F5F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72FD4-7B13-42D9-96E3-35251478EC16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9C1B-94ED-4970-AB1C-92DEE3DC874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Time Consuming process.</a:t>
          </a:r>
        </a:p>
      </dsp:txBody>
      <dsp:txXfrm>
        <a:off x="3710925" y="3053169"/>
        <a:ext cx="3093750" cy="720000"/>
      </dsp:txXfrm>
    </dsp:sp>
    <dsp:sp modelId="{303A8BCB-C8F1-4E45-B6E2-2A92A497FEC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9FCE8-7A32-4FE1-B5B9-B0AB9BC480C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022D6-643D-4985-8BA7-A8604F2D94A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Complicated searching , editing and updating.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55AA-6E98-4810-8098-28BE0856351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00A6-9943-4881-99A8-1531C0C83DB2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Computerized system for maintain records.</a:t>
          </a:r>
        </a:p>
      </dsp:txBody>
      <dsp:txXfrm>
        <a:off x="100682" y="2427484"/>
        <a:ext cx="2370489" cy="720000"/>
      </dsp:txXfrm>
    </dsp:sp>
    <dsp:sp modelId="{6E7D6E79-D57D-45A4-A088-50B9A4D2C233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795C-5C12-4C5E-B7E5-3EBA69E4887C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efficient and reliable.</a:t>
          </a:r>
        </a:p>
      </dsp:txBody>
      <dsp:txXfrm>
        <a:off x="2886007" y="2427484"/>
        <a:ext cx="2370489" cy="720000"/>
      </dsp:txXfrm>
    </dsp:sp>
    <dsp:sp modelId="{949A3151-81A4-4406-AC56-6EEBED543146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C515-0E18-4B95-A744-E2F972FF342A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Less time consuming and easy to use.</a:t>
          </a:r>
        </a:p>
      </dsp:txBody>
      <dsp:txXfrm>
        <a:off x="5671332" y="2427484"/>
        <a:ext cx="2370489" cy="720000"/>
      </dsp:txXfrm>
    </dsp:sp>
    <dsp:sp modelId="{790E9F45-48E5-4AA2-B1BB-EF4AE5F9CE98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7E8DB-1EC1-460E-B7CE-A98B0E0F1BCC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Huge data storage with less </a:t>
          </a:r>
        </a:p>
      </dsp:txBody>
      <dsp:txXfrm>
        <a:off x="8456657" y="2427484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812B-4C94-4A71-BE57-99E8615F1998}">
      <dsp:nvSpPr>
        <dsp:cNvPr id="0" name=""/>
        <dsp:cNvSpPr/>
      </dsp:nvSpPr>
      <dsp:spPr>
        <a:xfrm>
          <a:off x="0" y="1206929"/>
          <a:ext cx="6253721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1"/>
            </a:rPr>
            <a:t>https://www.geeksforgeeks.org/</a:t>
          </a:r>
          <a:endParaRPr lang="en-US" sz="3400" kern="1200"/>
        </a:p>
      </dsp:txBody>
      <dsp:txXfrm>
        <a:off x="39809" y="1246738"/>
        <a:ext cx="6174103" cy="735872"/>
      </dsp:txXfrm>
    </dsp:sp>
    <dsp:sp modelId="{E4F4C016-2705-416E-B17F-89D98AA34705}">
      <dsp:nvSpPr>
        <dsp:cNvPr id="0" name=""/>
        <dsp:cNvSpPr/>
      </dsp:nvSpPr>
      <dsp:spPr>
        <a:xfrm>
          <a:off x="0" y="2120339"/>
          <a:ext cx="6253721" cy="8154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2"/>
            </a:rPr>
            <a:t>https://www.javatpoint.com/</a:t>
          </a:r>
          <a:endParaRPr lang="en-US" sz="3400" kern="1200"/>
        </a:p>
      </dsp:txBody>
      <dsp:txXfrm>
        <a:off x="39809" y="2160148"/>
        <a:ext cx="6174103" cy="735872"/>
      </dsp:txXfrm>
    </dsp:sp>
    <dsp:sp modelId="{D75493B5-C5F6-4183-B049-07D9AB952736}">
      <dsp:nvSpPr>
        <dsp:cNvPr id="0" name=""/>
        <dsp:cNvSpPr/>
      </dsp:nvSpPr>
      <dsp:spPr>
        <a:xfrm>
          <a:off x="0" y="3033750"/>
          <a:ext cx="6253721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3"/>
            </a:rPr>
            <a:t>https://stackoverflow.com/</a:t>
          </a:r>
          <a:endParaRPr lang="en-US" sz="3400" kern="1200"/>
        </a:p>
      </dsp:txBody>
      <dsp:txXfrm>
        <a:off x="39809" y="3073559"/>
        <a:ext cx="6174103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498B-A86F-2525-4A38-436A784C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D1042-F95F-A90C-8D7E-5364F477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92CC-9784-E5E1-1D3E-2409015C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7A18-A9B7-082F-C9CA-7B7CF65C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A9D0-7AC2-E21F-2B72-06C6D12E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0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A93-1FC5-A2C4-ED57-749CBB60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74AA-AF76-59BA-ECF2-EDCB1FC39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8192-E2C9-88AD-D9BA-8E2CB1ED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C9BF-30FE-64D2-7735-FA96E793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78AF-01D6-BB21-93A9-9D04944D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E63CA-FA69-5AF7-5E35-6DE98AE72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03B5A-88F1-C6C9-A15A-D9D072B9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8D28-2649-5523-DDBB-577FBACE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97C4-F848-C61E-2440-64C9F382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474F-29A5-8623-4EF0-4C082497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3CDA-9ED1-3D4A-2887-11CC42D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9273-DEC5-9E13-3B6C-BDD24599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6631-28F1-CC10-D9C7-036AC06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01D5-1C7E-6880-2AE8-3EBA1A74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82D6-6C00-2640-556C-743F0F4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98C6-C0E7-AED0-8106-0C3B412F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BF322-40A4-8A4C-58DB-AF2531C7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A5E2-E013-4E85-7F0E-992B5549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ADE3-4662-B233-4BFD-363734AF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5835-BE6F-F7CF-7FF6-3B2F29A2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5D12-F076-4565-EC9F-22814B0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60D6-107D-DAA9-6B5E-228A6F02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72C71-AF44-0483-B1A3-DFFED772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5D7B-6B28-05F7-C52C-186993F2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3BAC-B5A3-2CD1-72C6-E3603A8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8A9D-5D13-C0C2-D32F-2799660A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52D6-F5E5-BD47-E4A1-4BD260EA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FD6F9-7D6D-813B-2E21-7E6C17C4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E996-0F2B-A9BE-D62D-E73EE94F0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372BB-854B-95F7-D92B-D9482CDEE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B2119-213E-6219-28A3-E17B9FF21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F95DF-9BC9-EEB7-D150-25641732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95C20-7D60-3952-D1F9-F03F9F69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D4515-E307-AD23-1B33-DD5D30B9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6C6B-726E-BB54-E647-A947879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2BBD7-27E1-88AA-C7E9-236C3924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A4F5-5F1D-505B-6EE0-F8D907AE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4AC-0568-142B-C4E8-8089FEE8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FAEC8-5BFC-C6D1-A4E9-5BFF981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E8ED0-BBF5-18EB-FAFF-F9921F98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D7FA-8C8E-9F9F-54D3-AAC1A7C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E7FF-1377-179D-EA81-71364B95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DBB0-CADD-33D6-8485-DC2AD0BA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9C8AD-79C5-9AC7-1C9E-0746CE4A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7F5F-4BA5-8D9E-187A-A0FB3BAB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8940-D0DF-7871-61EB-9F73A777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6D14-D01F-9276-AFE1-9AF76EA2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7A31-9E59-C4CA-DB2E-D19A9CC5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D87E2-6B89-985F-B5D0-731D8EC2D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AAD8-56DC-69DE-6E64-7123C6A3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DD9F-BC01-64BD-C956-0FDC940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7EA4-057E-E920-6EF8-42FF1B03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A7B69-78E8-4FBC-4F95-F7261342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32ECD-58E1-FBEA-9EAD-A407DCC9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565C-8B1A-D45A-0641-35520340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6B3D-AA48-7B29-CE4E-65D375ECD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69F9-232E-4FAC-BDB7-AA1A93D9DFC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4517-E773-800F-9EBA-869DB3BA5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BE83-304C-079E-7CEB-7613803E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EE7-6988-43FC-BB0A-017FBFFD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9" name="Rectangle 10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mployee Management Systems For Business Performance | shiftin by HTSS">
            <a:extLst>
              <a:ext uri="{FF2B5EF4-FFF2-40B4-BE49-F238E27FC236}">
                <a16:creationId xmlns:a16="http://schemas.microsoft.com/office/drawing/2014/main" id="{00B7986E-3D14-B2FC-7015-99651BCA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tangle 10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A585F-EE5B-9297-A97D-642288A2855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u="none" strike="noStrike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Employee Management System </a:t>
            </a: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1" name="Rectangle 10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2" name="Rectangle 10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CCC1B7-B1B1-70CF-564D-641D0AAA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533" y="232694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EC4B8-3FDE-5CAE-A38B-08829B37FE94}"/>
              </a:ext>
            </a:extLst>
          </p:cNvPr>
          <p:cNvSpPr txBox="1"/>
          <p:nvPr/>
        </p:nvSpPr>
        <p:spPr>
          <a:xfrm>
            <a:off x="556833" y="5971359"/>
            <a:ext cx="240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   Nauneet Agarwal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083" name="Straight Connector 206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6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0" name="Straight Connector 206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3" name="Oval 207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4" name="Group 207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95" name="Straight Connector 207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6" name="Straight Connector 207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7" name="Straight Connector 207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8" name="Straight Connector 207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EB7322-6671-AB89-F501-E788D9912CA2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 M 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7504CA-C83F-804F-C2F2-37BF5CBF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115612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TextBox 4">
            <a:extLst>
              <a:ext uri="{FF2B5EF4-FFF2-40B4-BE49-F238E27FC236}">
                <a16:creationId xmlns:a16="http://schemas.microsoft.com/office/drawing/2014/main" id="{ADC78BDA-E41E-0FBC-E711-FD5757C8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1955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548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ose-up of a solar panel&#10;&#10;Description automatically generated">
            <a:extLst>
              <a:ext uri="{FF2B5EF4-FFF2-40B4-BE49-F238E27FC236}">
                <a16:creationId xmlns:a16="http://schemas.microsoft.com/office/drawing/2014/main" id="{A85BDBE7-4872-79B9-0F2B-316E41054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02CE3-B3D6-15EA-F923-C5E33CA3BCE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Existing System</a:t>
            </a:r>
          </a:p>
        </p:txBody>
      </p:sp>
      <p:pic>
        <p:nvPicPr>
          <p:cNvPr id="4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EBB8560-4672-4A08-31F9-C0E418C9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96562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2960D30-22F9-FC34-1766-E571FB9F5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263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098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9" name="Rectangle 827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1" name="Rectangle 828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90" name="Group 828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92" name="Oval 8283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8" name="Oval 8284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6" name="Oval 8285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7" name="Oval 8286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88" name="Oval 8287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9" name="Oval 8288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91" name="Rectangle 829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93" name="Group 829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94" name="Straight Connector 829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Straight Connector 829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Straight Connector 829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Straight Connector 829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 descr="Employee Management System Product, Services, India">
            <a:extLst>
              <a:ext uri="{FF2B5EF4-FFF2-40B4-BE49-F238E27FC236}">
                <a16:creationId xmlns:a16="http://schemas.microsoft.com/office/drawing/2014/main" id="{0DD31F10-9511-3A8F-ED2C-061EC1920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4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9" name="Group 82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8300" name="Straight Connector 82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Straight Connector 83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Straight Connector 83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Straight Connector 83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05" name="Rectangle 830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07" name="Group 830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308" name="Straight Connector 830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9" name="Straight Connector 830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0" name="Straight Connector 830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1" name="Straight Connector 831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B08CD8F-E1DF-A845-293F-70D1D09CCD65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0EAD3-7250-6D82-5A5E-76181364E4B0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Helps in maintaining the computerized employee details.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Calculate the salary.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Create new Employee/user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3EB7C1-23F5-916B-1C4E-F5A2D6B5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77512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7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E608D-63F3-91B8-20E6-1E8047C30732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522AE5-5002-5352-460C-7032984E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58462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F7A4CC6-4AE1-9D25-F96B-E82141F06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8717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93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852F4F-4A7E-444E-BC99-C0CADA9B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2FE984-5918-4CB5-8087-DE60EDDC0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B960DD-8968-418D-A06C-436CB677B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D09607-6CF6-492B-9F82-ACE6B07A8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67204-A66E-4D3B-9BDE-F8E0AFF5E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DBA1EE3-8D95-42A0-A32A-AA9D0E771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B2B9ED-844B-4364-AD69-BF0F9B9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A80703-3A41-EA46-2AE3-86C79B74A3FF}"/>
              </a:ext>
            </a:extLst>
          </p:cNvPr>
          <p:cNvSpPr txBox="1"/>
          <p:nvPr/>
        </p:nvSpPr>
        <p:spPr>
          <a:xfrm>
            <a:off x="-437743" y="-121293"/>
            <a:ext cx="5962904" cy="1844372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392166" y="107183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9383479-A4F3-459F-A2B1-EB48DF73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AAE731-636A-4B74-34F2-DD7FA1C6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91" y="1214548"/>
            <a:ext cx="7168805" cy="548413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A84AB18-9F8C-A789-3343-D4A94375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58462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0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09A23A-575D-FF14-7623-007345A3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58461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EC3EE-2B36-D6BE-4788-41D7AC95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58" y="913115"/>
            <a:ext cx="8735644" cy="5620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0332F2-2DFB-528F-576B-6B2D157C3743}"/>
              </a:ext>
            </a:extLst>
          </p:cNvPr>
          <p:cNvSpPr txBox="1"/>
          <p:nvPr/>
        </p:nvSpPr>
        <p:spPr>
          <a:xfrm>
            <a:off x="1199515" y="451450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276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502B70-3FCA-AA8B-4DEB-EF4336F5A7B9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ECD85F-1518-FC2A-0ECB-41B700F0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58462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26A9BDA1-B355-1B16-2D74-F260497D1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64667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2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79D5699-4576-2DF1-C400-8E98820F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60" y="58461"/>
            <a:ext cx="1262750" cy="7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ank you PNG transparent image download, size: 800x350px">
            <a:extLst>
              <a:ext uri="{FF2B5EF4-FFF2-40B4-BE49-F238E27FC236}">
                <a16:creationId xmlns:a16="http://schemas.microsoft.com/office/drawing/2014/main" id="{327FA549-6D69-A64C-7726-FC1ACBE1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2181225"/>
            <a:ext cx="5334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9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Nauneet Agarwal</dc:creator>
  <cp:lastModifiedBy>Nauneet Agarwal</cp:lastModifiedBy>
  <cp:revision>4</cp:revision>
  <dcterms:created xsi:type="dcterms:W3CDTF">2023-09-11T13:00:42Z</dcterms:created>
  <dcterms:modified xsi:type="dcterms:W3CDTF">2023-09-11T17:20:10Z</dcterms:modified>
</cp:coreProperties>
</file>