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>
        <p:scale>
          <a:sx n="98" d="100"/>
          <a:sy n="98" d="100"/>
        </p:scale>
        <p:origin x="-5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E94BF-F26E-BA32-54EC-EB4278E83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D1644-8340-47C1-3F68-A0B530875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60F25-9C86-BFD2-CC9E-F1B3FCBF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D190-67FE-3B43-AD52-D6F530E68200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80DE9-261F-5669-0A71-DB3E54EC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8FFDF-0FA9-1FE8-1D85-FD30E587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B25B-75E5-4348-A553-52D459514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6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2A203-8867-BD5F-A214-31500262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797B9-CE0D-79AA-DAA1-7074EF679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66593-65B0-D883-34C8-501829947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D190-67FE-3B43-AD52-D6F530E68200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70E26-D611-AE36-4F10-4E94CBE00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69F44-2DE8-137A-684A-F4BC8FA4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B25B-75E5-4348-A553-52D459514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2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C34AE-121F-85EB-5230-9A0F2FF39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CC8E4-3039-4C2B-43EA-3E8999A8B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A6633-5FAD-2321-6BD2-D0143F13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D190-67FE-3B43-AD52-D6F530E68200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72BD7-C992-05FD-7AD8-75BD6B170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57941-7EF8-BC83-6EB7-2C30E385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B25B-75E5-4348-A553-52D459514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0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03B4-CA89-BA06-5BA1-90810A51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CBD0C-6B15-C8BD-AA68-14E3A0D8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F6BBD-071B-73E2-1BFE-012B6D31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D190-67FE-3B43-AD52-D6F530E68200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70AB3-89F6-55A1-9391-BD8D8749D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D920D-1745-D60B-F08B-24C80835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B25B-75E5-4348-A553-52D459514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4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55196-8118-162D-7C55-3AF65123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2B9C8-E9E2-EADD-BBC7-214495C33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99918-DD7D-FCF3-DA90-5C475524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D190-67FE-3B43-AD52-D6F530E68200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936E-EE48-5A85-0C8D-168D052F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B2334-904E-B631-DEB1-57DE7882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B25B-75E5-4348-A553-52D459514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3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424F-7AAE-D5EF-B8DD-FAAB74E8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C8CD4-6F7E-ADF5-9CA9-EFAC42DCF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D9F63-FFA1-7EE4-420C-21EDA360A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A2E6E-B965-17AF-5222-F243B41A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D190-67FE-3B43-AD52-D6F530E68200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BBACC-11EF-EED4-31D8-1605F750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0263D-5C45-9231-406D-7E978F4B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B25B-75E5-4348-A553-52D459514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0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510E-DFDE-FB65-D27C-737FBA78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FBFD9-ABDE-F443-4F16-DC7D298C3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CADF8-6041-6FE8-0AEF-2F9F9AA0B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757684-46A9-3149-51AF-2D11400CB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50895-D0C0-9696-0149-A1FAB4FE3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2EC33-11D4-226D-FF36-675BAEC7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D190-67FE-3B43-AD52-D6F530E68200}" type="datetimeFigureOut">
              <a:rPr lang="en-US" smtClean="0"/>
              <a:t>4/6/23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EBD0D-337D-CB9D-65F3-1E988CFC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9115B-9D93-AD0B-271C-37C05519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B25B-75E5-4348-A553-52D459514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8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6399-3022-8B3E-5BBB-70D9029C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1B5C3-BC76-4940-6F3E-169C1A70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D190-67FE-3B43-AD52-D6F530E68200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BFC5A-679C-BC66-C81A-B8947F52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97201-F97F-E661-ADA8-FE9FA4CD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B25B-75E5-4348-A553-52D459514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5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5DE18-29B7-0D26-7DE9-AEBC9596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D190-67FE-3B43-AD52-D6F530E68200}" type="datetimeFigureOut">
              <a:rPr lang="en-US" smtClean="0"/>
              <a:t>4/6/23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8052CE-706E-70FA-70C9-9524F475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95B38-8015-80A5-B096-36A071CBE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B25B-75E5-4348-A553-52D459514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3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2616-81C4-0CD4-B034-2439BA77F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4260D-3A20-51CF-F724-94D72A9AC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EC806-D251-346D-43E4-05B945371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0CF8F-B01B-0D14-B44D-E9934E3B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D190-67FE-3B43-AD52-D6F530E68200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71FAF-FDC3-2619-6DEA-0304090B6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D3EF2-37FE-42CB-BD35-0F64C9C5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B25B-75E5-4348-A553-52D459514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4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AFBB-FA2D-D643-70AB-B2A45419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2C3B2-446C-F7DC-FA60-7E5491C97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80744-178E-AF13-8BD7-680EB252F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54F63-A2FC-4ADC-5584-F07A44839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D190-67FE-3B43-AD52-D6F530E68200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4309C-C9B0-DC7D-97F6-57F2D01D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962F4-D50A-CD44-18AD-07642CC8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B25B-75E5-4348-A553-52D459514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9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E2526-BCCA-2446-CF4D-067CAA9A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8E437-BA59-AE86-1EB0-93173620A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EEA47-3847-20B3-B44D-D44DE18BD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6D190-67FE-3B43-AD52-D6F530E68200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76199-E810-677A-DF82-DF58B50F7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CC5A3-68B4-FACB-AE75-1FA4F2AC6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DB25B-75E5-4348-A553-52D459514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3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C9E57EDF-43BA-95D5-244B-311F6B9D473E}"/>
              </a:ext>
            </a:extLst>
          </p:cNvPr>
          <p:cNvGrpSpPr/>
          <p:nvPr/>
        </p:nvGrpSpPr>
        <p:grpSpPr>
          <a:xfrm>
            <a:off x="1005840" y="2873830"/>
            <a:ext cx="7511143" cy="2795450"/>
            <a:chOff x="1005840" y="2873830"/>
            <a:chExt cx="7511143" cy="279545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4B39638-10EA-EA0E-11BA-5D2E4D9A1FB9}"/>
                </a:ext>
              </a:extLst>
            </p:cNvPr>
            <p:cNvSpPr/>
            <p:nvPr/>
          </p:nvSpPr>
          <p:spPr>
            <a:xfrm>
              <a:off x="1005840" y="2873830"/>
              <a:ext cx="7511143" cy="2795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2A4F124-AA94-242A-685E-897B419F6AF5}"/>
                </a:ext>
              </a:extLst>
            </p:cNvPr>
            <p:cNvGrpSpPr/>
            <p:nvPr/>
          </p:nvGrpSpPr>
          <p:grpSpPr>
            <a:xfrm>
              <a:off x="1208946" y="2977662"/>
              <a:ext cx="7138219" cy="2590854"/>
              <a:chOff x="1208946" y="2977662"/>
              <a:chExt cx="7138219" cy="259085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A1821AE-CB6D-72BA-4BE9-16510098F9C0}"/>
                  </a:ext>
                </a:extLst>
              </p:cNvPr>
              <p:cNvSpPr/>
              <p:nvPr/>
            </p:nvSpPr>
            <p:spPr>
              <a:xfrm>
                <a:off x="2389310" y="4501716"/>
                <a:ext cx="5957855" cy="1066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58C3220-0ECC-FC2D-AA83-D065ACB5CA54}"/>
                  </a:ext>
                </a:extLst>
              </p:cNvPr>
              <p:cNvSpPr/>
              <p:nvPr/>
            </p:nvSpPr>
            <p:spPr>
              <a:xfrm>
                <a:off x="2389310" y="2977662"/>
                <a:ext cx="5957855" cy="1066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3A0A0AC-B9C7-93E4-A1D2-5B10D719C8C2}"/>
                  </a:ext>
                </a:extLst>
              </p:cNvPr>
              <p:cNvSpPr/>
              <p:nvPr/>
            </p:nvSpPr>
            <p:spPr>
              <a:xfrm>
                <a:off x="1208946" y="3930189"/>
                <a:ext cx="685800" cy="685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Rounded Rectangle 5">
                    <a:extLst>
                      <a:ext uri="{FF2B5EF4-FFF2-40B4-BE49-F238E27FC236}">
                        <a16:creationId xmlns:a16="http://schemas.microsoft.com/office/drawing/2014/main" id="{AD293C86-907F-D272-DDDF-509C6FD5D22E}"/>
                      </a:ext>
                    </a:extLst>
                  </p:cNvPr>
                  <p:cNvSpPr/>
                  <p:nvPr/>
                </p:nvSpPr>
                <p:spPr>
                  <a:xfrm>
                    <a:off x="2860431" y="3259016"/>
                    <a:ext cx="1078523" cy="504093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" name="Rounded Rectangle 5">
                    <a:extLst>
                      <a:ext uri="{FF2B5EF4-FFF2-40B4-BE49-F238E27FC236}">
                        <a16:creationId xmlns:a16="http://schemas.microsoft.com/office/drawing/2014/main" id="{AD293C86-907F-D272-DDDF-509C6FD5D22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0431" y="3259016"/>
                    <a:ext cx="1078523" cy="504093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Rounded Rectangle 6">
                    <a:extLst>
                      <a:ext uri="{FF2B5EF4-FFF2-40B4-BE49-F238E27FC236}">
                        <a16:creationId xmlns:a16="http://schemas.microsoft.com/office/drawing/2014/main" id="{3EC3A2B2-B36A-7958-78EB-D3B06556D29E}"/>
                      </a:ext>
                    </a:extLst>
                  </p:cNvPr>
                  <p:cNvSpPr/>
                  <p:nvPr/>
                </p:nvSpPr>
                <p:spPr>
                  <a:xfrm>
                    <a:off x="2860431" y="4783070"/>
                    <a:ext cx="1078523" cy="504093"/>
                  </a:xfrm>
                  <a:prstGeom prst="round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" name="Rounded Rectangle 6">
                    <a:extLst>
                      <a:ext uri="{FF2B5EF4-FFF2-40B4-BE49-F238E27FC236}">
                        <a16:creationId xmlns:a16="http://schemas.microsoft.com/office/drawing/2014/main" id="{3EC3A2B2-B36A-7958-78EB-D3B06556D2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0431" y="4783070"/>
                    <a:ext cx="1078523" cy="504093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A1F60CF-F630-9DB4-0D65-281BD1419ED5}"/>
                  </a:ext>
                </a:extLst>
              </p:cNvPr>
              <p:cNvSpPr/>
              <p:nvPr/>
            </p:nvSpPr>
            <p:spPr>
              <a:xfrm>
                <a:off x="4878265" y="3168162"/>
                <a:ext cx="685800" cy="685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4BB2710-938B-0137-A54C-DF8211ACCB1A}"/>
                  </a:ext>
                </a:extLst>
              </p:cNvPr>
              <p:cNvSpPr/>
              <p:nvPr/>
            </p:nvSpPr>
            <p:spPr>
              <a:xfrm>
                <a:off x="7308389" y="3168162"/>
                <a:ext cx="685800" cy="685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F9F89F7-56EA-4811-7AF8-CC1B32B84128}"/>
                  </a:ext>
                </a:extLst>
              </p:cNvPr>
              <p:cNvSpPr/>
              <p:nvPr/>
            </p:nvSpPr>
            <p:spPr>
              <a:xfrm>
                <a:off x="4878265" y="4692216"/>
                <a:ext cx="685800" cy="685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8F2FA65-D9A5-E487-EFF3-6D9FC1143489}"/>
                  </a:ext>
                </a:extLst>
              </p:cNvPr>
              <p:cNvSpPr/>
              <p:nvPr/>
            </p:nvSpPr>
            <p:spPr>
              <a:xfrm>
                <a:off x="7308389" y="4692216"/>
                <a:ext cx="685800" cy="685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07BBC4A-97C9-326F-F7A0-001BBD1A4C6D}"/>
                  </a:ext>
                </a:extLst>
              </p:cNvPr>
              <p:cNvCxnSpPr>
                <a:stCxn id="8" idx="3"/>
                <a:endCxn id="9" idx="1"/>
              </p:cNvCxnSpPr>
              <p:nvPr/>
            </p:nvCxnSpPr>
            <p:spPr>
              <a:xfrm>
                <a:off x="5564065" y="3511062"/>
                <a:ext cx="17443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1BDF878-126A-B47C-5F60-BA4337C66677}"/>
                  </a:ext>
                </a:extLst>
              </p:cNvPr>
              <p:cNvCxnSpPr>
                <a:cxnSpLocks/>
                <a:endCxn id="11" idx="1"/>
              </p:cNvCxnSpPr>
              <p:nvPr/>
            </p:nvCxnSpPr>
            <p:spPr>
              <a:xfrm>
                <a:off x="5564065" y="5035116"/>
                <a:ext cx="17443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12E9CF3A-EAAA-27BD-A668-94CDD6221D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8954" y="5035116"/>
                <a:ext cx="93931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2BAD09E-EBE0-2B72-D274-C2C55FB89D26}"/>
                  </a:ext>
                </a:extLst>
              </p:cNvPr>
              <p:cNvCxnSpPr>
                <a:cxnSpLocks/>
                <a:endCxn id="7" idx="1"/>
              </p:cNvCxnSpPr>
              <p:nvPr/>
            </p:nvCxnSpPr>
            <p:spPr>
              <a:xfrm>
                <a:off x="1890230" y="4615989"/>
                <a:ext cx="970201" cy="4191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8E7A090-B8FC-09A6-BC32-63401DAEEE1D}"/>
                  </a:ext>
                </a:extLst>
              </p:cNvPr>
              <p:cNvCxnSpPr>
                <a:cxnSpLocks/>
                <a:endCxn id="6" idx="1"/>
              </p:cNvCxnSpPr>
              <p:nvPr/>
            </p:nvCxnSpPr>
            <p:spPr>
              <a:xfrm flipV="1">
                <a:off x="1890230" y="3511063"/>
                <a:ext cx="970201" cy="4191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3D1BAF7-23FB-6BDC-D84C-C41D47342E16}"/>
                  </a:ext>
                </a:extLst>
              </p:cNvPr>
              <p:cNvCxnSpPr>
                <a:cxnSpLocks/>
                <a:stCxn id="6" idx="3"/>
                <a:endCxn id="8" idx="1"/>
              </p:cNvCxnSpPr>
              <p:nvPr/>
            </p:nvCxnSpPr>
            <p:spPr>
              <a:xfrm flipV="1">
                <a:off x="3938954" y="3511062"/>
                <a:ext cx="93931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1B11972-6FF8-1DD8-39DD-D3766B5D3506}"/>
                  </a:ext>
                </a:extLst>
              </p:cNvPr>
              <p:cNvCxnSpPr>
                <a:cxnSpLocks/>
                <a:endCxn id="8" idx="3"/>
              </p:cNvCxnSpPr>
              <p:nvPr/>
            </p:nvCxnSpPr>
            <p:spPr>
              <a:xfrm flipH="1" flipV="1">
                <a:off x="5564065" y="3511062"/>
                <a:ext cx="1744324" cy="11762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39641424-B32E-C95B-4480-BCFE88A3A2F4}"/>
                  </a:ext>
                </a:extLst>
              </p:cNvPr>
              <p:cNvCxnSpPr>
                <a:cxnSpLocks/>
                <a:endCxn id="10" idx="3"/>
              </p:cNvCxnSpPr>
              <p:nvPr/>
            </p:nvCxnSpPr>
            <p:spPr>
              <a:xfrm flipH="1">
                <a:off x="5564065" y="3849904"/>
                <a:ext cx="1744324" cy="11852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17EDDAC-B1EE-9722-5FE2-3189A54079F6}"/>
                  </a:ext>
                </a:extLst>
              </p:cNvPr>
              <p:cNvGrpSpPr/>
              <p:nvPr/>
            </p:nvGrpSpPr>
            <p:grpSpPr>
              <a:xfrm rot="18000000">
                <a:off x="6325936" y="3481662"/>
                <a:ext cx="220582" cy="58800"/>
                <a:chOff x="8131418" y="2573216"/>
                <a:chExt cx="220582" cy="58800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DCDCD9B8-815D-8909-E05C-D6744B6FE8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31418" y="2573216"/>
                  <a:ext cx="22058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AA2A0A85-D02B-8076-408E-7F76D72D6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31418" y="2632016"/>
                  <a:ext cx="22058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06F813D0-4273-71C9-D69B-284433838DA3}"/>
                  </a:ext>
                </a:extLst>
              </p:cNvPr>
              <p:cNvGrpSpPr/>
              <p:nvPr/>
            </p:nvGrpSpPr>
            <p:grpSpPr>
              <a:xfrm rot="18000000">
                <a:off x="6325936" y="5005716"/>
                <a:ext cx="220582" cy="58800"/>
                <a:chOff x="8131418" y="2573216"/>
                <a:chExt cx="220582" cy="58800"/>
              </a:xfrm>
            </p:grpSpPr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D20438CE-FCAC-2F60-26DB-7ECFF00D57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31418" y="2573216"/>
                  <a:ext cx="22058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A1462904-8470-48CC-5F2C-AE3FF25E2E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31418" y="2632016"/>
                  <a:ext cx="22058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15797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Cheung, Tin Yan</dc:creator>
  <cp:lastModifiedBy>Cheung, Tin Yan</cp:lastModifiedBy>
  <cp:revision>1</cp:revision>
  <dcterms:created xsi:type="dcterms:W3CDTF">2023-04-06T13:48:37Z</dcterms:created>
  <dcterms:modified xsi:type="dcterms:W3CDTF">2023-04-06T14:04:42Z</dcterms:modified>
</cp:coreProperties>
</file>