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>
        <p:scale>
          <a:sx n="144" d="100"/>
          <a:sy n="144" d="100"/>
        </p:scale>
        <p:origin x="-648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4BF-F26E-BA32-54EC-EB4278E8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D1644-8340-47C1-3F68-A0B530875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60F25-9C86-BFD2-CC9E-F1B3FCBF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0DE9-261F-5669-0A71-DB3E54EC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FFDF-0FA9-1FE8-1D85-FD30E58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A203-8867-BD5F-A214-31500262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797B9-CE0D-79AA-DAA1-7074EF67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6593-65B0-D883-34C8-50182994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0E26-D611-AE36-4F10-4E94CBE0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9F44-2DE8-137A-684A-F4BC8FA4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34AE-121F-85EB-5230-9A0F2FF39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CC8E4-3039-4C2B-43EA-3E8999A8B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6633-5FAD-2321-6BD2-D0143F13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2BD7-C992-05FD-7AD8-75BD6B17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7941-7EF8-BC83-6EB7-2C30E385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3B4-CA89-BA06-5BA1-90810A51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BD0C-6B15-C8BD-AA68-14E3A0D8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6BBD-071B-73E2-1BFE-012B6D31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0AB3-89F6-55A1-9391-BD8D8749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920D-1745-D60B-F08B-24C80835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5196-8118-162D-7C55-3AF6512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B9C8-E9E2-EADD-BBC7-214495C3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9918-DD7D-FCF3-DA90-5C475524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936E-EE48-5A85-0C8D-168D052F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2334-904E-B631-DEB1-57DE788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424F-7AAE-D5EF-B8DD-FAAB74E8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8CD4-6F7E-ADF5-9CA9-EFAC42DC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9F63-FFA1-7EE4-420C-21EDA360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2E6E-B965-17AF-5222-F243B41A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BACC-11EF-EED4-31D8-1605F750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0263D-5C45-9231-406D-7E978F4B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510E-DFDE-FB65-D27C-737FBA78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BFD9-ABDE-F443-4F16-DC7D298C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CADF8-6041-6FE8-0AEF-2F9F9AA0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57684-46A9-3149-51AF-2D11400CB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50895-D0C0-9696-0149-A1FAB4FE3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2EC33-11D4-226D-FF36-675BAEC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EBD0D-337D-CB9D-65F3-1E988CF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115B-9D93-AD0B-271C-37C05519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399-3022-8B3E-5BBB-70D9029C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1B5C3-BC76-4940-6F3E-169C1A70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BFC5A-679C-BC66-C81A-B8947F52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97201-F97F-E661-ADA8-FE9FA4C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DE18-29B7-0D26-7DE9-AEBC9596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052CE-706E-70FA-70C9-9524F475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95B38-8015-80A5-B096-36A071CB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2616-81C4-0CD4-B034-2439BA77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260D-3A20-51CF-F724-94D72A9A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C806-D251-346D-43E4-05B94537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CF8F-B01B-0D14-B44D-E9934E3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1FAF-FDC3-2619-6DEA-0304090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3EF2-37FE-42CB-BD35-0F64C9C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AFBB-FA2D-D643-70AB-B2A45419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2C3B2-446C-F7DC-FA60-7E5491C97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0744-178E-AF13-8BD7-680EB252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4F63-A2FC-4ADC-5584-F07A4483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309C-C9B0-DC7D-97F6-57F2D01D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962F4-D50A-CD44-18AD-07642C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E2526-BCCA-2446-CF4D-067CAA9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E437-BA59-AE86-1EB0-93173620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EEA47-3847-20B3-B44D-D44DE18B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D190-67FE-3B43-AD52-D6F530E68200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6199-E810-677A-DF82-DF58B50F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C5A3-68B4-FACB-AE75-1FA4F2AC6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B25B-75E5-4348-A553-52D45951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9E57EDF-43BA-95D5-244B-311F6B9D473E}"/>
              </a:ext>
            </a:extLst>
          </p:cNvPr>
          <p:cNvGrpSpPr/>
          <p:nvPr/>
        </p:nvGrpSpPr>
        <p:grpSpPr>
          <a:xfrm>
            <a:off x="1005840" y="2873829"/>
            <a:ext cx="7511143" cy="2969361"/>
            <a:chOff x="1005840" y="2873829"/>
            <a:chExt cx="7511143" cy="29693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4B39638-10EA-EA0E-11BA-5D2E4D9A1FB9}"/>
                </a:ext>
              </a:extLst>
            </p:cNvPr>
            <p:cNvSpPr/>
            <p:nvPr/>
          </p:nvSpPr>
          <p:spPr>
            <a:xfrm>
              <a:off x="1005840" y="2873829"/>
              <a:ext cx="7511143" cy="2969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A4F124-AA94-242A-685E-897B419F6AF5}"/>
                </a:ext>
              </a:extLst>
            </p:cNvPr>
            <p:cNvGrpSpPr/>
            <p:nvPr/>
          </p:nvGrpSpPr>
          <p:grpSpPr>
            <a:xfrm>
              <a:off x="1208946" y="2977662"/>
              <a:ext cx="7138219" cy="2590854"/>
              <a:chOff x="1208946" y="2977662"/>
              <a:chExt cx="7138219" cy="25908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1821AE-CB6D-72BA-4BE9-16510098F9C0}"/>
                  </a:ext>
                </a:extLst>
              </p:cNvPr>
              <p:cNvSpPr/>
              <p:nvPr/>
            </p:nvSpPr>
            <p:spPr>
              <a:xfrm>
                <a:off x="2389310" y="4501716"/>
                <a:ext cx="5957855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8C3220-0ECC-FC2D-AA83-D065ACB5CA54}"/>
                  </a:ext>
                </a:extLst>
              </p:cNvPr>
              <p:cNvSpPr/>
              <p:nvPr/>
            </p:nvSpPr>
            <p:spPr>
              <a:xfrm>
                <a:off x="2389310" y="2977662"/>
                <a:ext cx="5957855" cy="106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3A0A0AC-B9C7-93E4-A1D2-5B10D719C8C2}"/>
                      </a:ext>
                    </a:extLst>
                  </p:cNvPr>
                  <p:cNvSpPr/>
                  <p:nvPr/>
                </p:nvSpPr>
                <p:spPr>
                  <a:xfrm>
                    <a:off x="1208946" y="3930189"/>
                    <a:ext cx="685800" cy="685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3A0A0AC-B9C7-93E4-A1D2-5B10D719C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8946" y="3930189"/>
                    <a:ext cx="685800" cy="6858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AD293C86-907F-D272-DDDF-509C6FD5D22E}"/>
                      </a:ext>
                    </a:extLst>
                  </p:cNvPr>
                  <p:cNvSpPr/>
                  <p:nvPr/>
                </p:nvSpPr>
                <p:spPr>
                  <a:xfrm>
                    <a:off x="2860431" y="3259016"/>
                    <a:ext cx="1078523" cy="504093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AD293C86-907F-D272-DDDF-509C6FD5D2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431" y="3259016"/>
                    <a:ext cx="1078523" cy="504093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3EC3A2B2-B36A-7958-78EB-D3B06556D29E}"/>
                      </a:ext>
                    </a:extLst>
                  </p:cNvPr>
                  <p:cNvSpPr/>
                  <p:nvPr/>
                </p:nvSpPr>
                <p:spPr>
                  <a:xfrm>
                    <a:off x="2860431" y="4783070"/>
                    <a:ext cx="1078523" cy="504093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3EC3A2B2-B36A-7958-78EB-D3B06556D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431" y="4783070"/>
                    <a:ext cx="1078523" cy="504093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A1F60CF-F630-9DB4-0D65-281BD1419ED5}"/>
                      </a:ext>
                    </a:extLst>
                  </p:cNvPr>
                  <p:cNvSpPr/>
                  <p:nvPr/>
                </p:nvSpPr>
                <p:spPr>
                  <a:xfrm>
                    <a:off x="4878265" y="3168162"/>
                    <a:ext cx="685800" cy="685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A1F60CF-F630-9DB4-0D65-281BD1419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8265" y="3168162"/>
                    <a:ext cx="685800" cy="685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4BB2710-938B-0137-A54C-DF8211ACCB1A}"/>
                      </a:ext>
                    </a:extLst>
                  </p:cNvPr>
                  <p:cNvSpPr/>
                  <p:nvPr/>
                </p:nvSpPr>
                <p:spPr>
                  <a:xfrm>
                    <a:off x="7308389" y="3168162"/>
                    <a:ext cx="685800" cy="685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4BB2710-938B-0137-A54C-DF8211ACCB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8389" y="3168162"/>
                    <a:ext cx="685800" cy="685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F9F89F7-56EA-4811-7AF8-CC1B32B84128}"/>
                      </a:ext>
                    </a:extLst>
                  </p:cNvPr>
                  <p:cNvSpPr/>
                  <p:nvPr/>
                </p:nvSpPr>
                <p:spPr>
                  <a:xfrm>
                    <a:off x="4878265" y="4692216"/>
                    <a:ext cx="685800" cy="685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F9F89F7-56EA-4811-7AF8-CC1B32B841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8265" y="4692216"/>
                    <a:ext cx="685800" cy="685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F2FA65-D9A5-E487-EFF3-6D9FC1143489}"/>
                      </a:ext>
                    </a:extLst>
                  </p:cNvPr>
                  <p:cNvSpPr/>
                  <p:nvPr/>
                </p:nvSpPr>
                <p:spPr>
                  <a:xfrm>
                    <a:off x="7308389" y="4692216"/>
                    <a:ext cx="685800" cy="685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F2FA65-D9A5-E487-EFF3-6D9FC11434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8389" y="4692216"/>
                    <a:ext cx="685800" cy="685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07BBC4A-97C9-326F-F7A0-001BBD1A4C6D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5564065" y="3511062"/>
                <a:ext cx="17443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1BDF878-126A-B47C-5F60-BA4337C66677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5564065" y="5035116"/>
                <a:ext cx="17443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E9CF3A-EAAA-27BD-A668-94CDD6221D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8954" y="5035116"/>
                <a:ext cx="93931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2BAD09E-EBE0-2B72-D274-C2C55FB89D26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1890230" y="4615989"/>
                <a:ext cx="970201" cy="4191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8E7A090-B8FC-09A6-BC32-63401DAEEE1D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1890230" y="3511063"/>
                <a:ext cx="970201" cy="4191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3D1BAF7-23FB-6BDC-D84C-C41D47342E16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 flipV="1">
                <a:off x="3938954" y="3511062"/>
                <a:ext cx="93931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1B11972-6FF8-1DD8-39DD-D3766B5D3506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5564065" y="3511062"/>
                <a:ext cx="1744324" cy="117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9641424-B32E-C95B-4480-BCFE88A3A2F4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H="1">
                <a:off x="5564065" y="3849904"/>
                <a:ext cx="1744324" cy="1185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17EDDAC-B1EE-9722-5FE2-3189A54079F6}"/>
                  </a:ext>
                </a:extLst>
              </p:cNvPr>
              <p:cNvGrpSpPr/>
              <p:nvPr/>
            </p:nvGrpSpPr>
            <p:grpSpPr>
              <a:xfrm rot="18000000">
                <a:off x="6325936" y="3481662"/>
                <a:ext cx="220582" cy="58800"/>
                <a:chOff x="8131418" y="2573216"/>
                <a:chExt cx="220582" cy="5880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CDCD9B8-815D-8909-E05C-D6744B6FE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5732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AA2A0A85-D02B-8076-408E-7F76D72D6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6320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6F813D0-4273-71C9-D69B-284433838DA3}"/>
                  </a:ext>
                </a:extLst>
              </p:cNvPr>
              <p:cNvGrpSpPr/>
              <p:nvPr/>
            </p:nvGrpSpPr>
            <p:grpSpPr>
              <a:xfrm rot="18000000">
                <a:off x="6325936" y="5005716"/>
                <a:ext cx="220582" cy="58800"/>
                <a:chOff x="8131418" y="2573216"/>
                <a:chExt cx="220582" cy="5880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20438CE-FCAC-2F60-26DB-7ECFF00D5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5732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1462904-8470-48CC-5F2C-AE3FF25E2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1418" y="2632016"/>
                  <a:ext cx="22058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4-point Star 1">
            <a:extLst>
              <a:ext uri="{FF2B5EF4-FFF2-40B4-BE49-F238E27FC236}">
                <a16:creationId xmlns:a16="http://schemas.microsoft.com/office/drawing/2014/main" id="{A371F127-522C-DE9F-2A91-67E668DBFF19}"/>
              </a:ext>
            </a:extLst>
          </p:cNvPr>
          <p:cNvSpPr/>
          <p:nvPr/>
        </p:nvSpPr>
        <p:spPr>
          <a:xfrm>
            <a:off x="3298921" y="3027630"/>
            <a:ext cx="164123" cy="164123"/>
          </a:xfrm>
          <a:prstGeom prst="star4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818AB-82B6-0281-A7D9-0DEE978BACAC}"/>
              </a:ext>
            </a:extLst>
          </p:cNvPr>
          <p:cNvSpPr txBox="1"/>
          <p:nvPr/>
        </p:nvSpPr>
        <p:spPr>
          <a:xfrm>
            <a:off x="2372957" y="293367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BEEEE-A666-CFA9-F97C-B72507015A34}"/>
              </a:ext>
            </a:extLst>
          </p:cNvPr>
          <p:cNvSpPr txBox="1"/>
          <p:nvPr/>
        </p:nvSpPr>
        <p:spPr>
          <a:xfrm>
            <a:off x="2372957" y="445772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</a:t>
            </a:r>
          </a:p>
        </p:txBody>
      </p:sp>
      <p:sp>
        <p:nvSpPr>
          <p:cNvPr id="12" name="4-point Star 11">
            <a:extLst>
              <a:ext uri="{FF2B5EF4-FFF2-40B4-BE49-F238E27FC236}">
                <a16:creationId xmlns:a16="http://schemas.microsoft.com/office/drawing/2014/main" id="{A648FB0D-C485-CDC0-5529-D465135D5EFF}"/>
              </a:ext>
            </a:extLst>
          </p:cNvPr>
          <p:cNvSpPr/>
          <p:nvPr/>
        </p:nvSpPr>
        <p:spPr>
          <a:xfrm>
            <a:off x="5561589" y="5622630"/>
            <a:ext cx="164123" cy="164123"/>
          </a:xfrm>
          <a:prstGeom prst="star4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5D97C-066F-0610-FC6C-E0EB28EA5BFF}"/>
              </a:ext>
            </a:extLst>
          </p:cNvPr>
          <p:cNvSpPr txBox="1"/>
          <p:nvPr/>
        </p:nvSpPr>
        <p:spPr>
          <a:xfrm>
            <a:off x="5725712" y="5566192"/>
            <a:ext cx="2669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Model 1 is outputted after training</a:t>
            </a:r>
          </a:p>
        </p:txBody>
      </p:sp>
    </p:spTree>
    <p:extLst>
      <p:ext uri="{BB962C8B-B14F-4D97-AF65-F5344CB8AC3E}">
        <p14:creationId xmlns:p14="http://schemas.microsoft.com/office/powerpoint/2010/main" val="11579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Cheung, Tin Yan</dc:creator>
  <cp:lastModifiedBy>Cheung, Tin Yan</cp:lastModifiedBy>
  <cp:revision>2</cp:revision>
  <dcterms:created xsi:type="dcterms:W3CDTF">2023-04-06T13:48:37Z</dcterms:created>
  <dcterms:modified xsi:type="dcterms:W3CDTF">2023-04-06T14:36:32Z</dcterms:modified>
</cp:coreProperties>
</file>