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uri84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uri84/conduit/tree/master/test_conduit" TargetMode="External"/><Relationship Id="rId2" Type="http://schemas.openxmlformats.org/officeDocument/2006/relationships/hyperlink" Target="https://github.com/nauri84/conduit/blob/master/documents/conduit_TJK_Nora_Peterfia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uri84.github.io/condu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FF808-6E10-433A-88AF-32CCF8AE4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C1B13B0-8C09-44E5-9DC7-B98E0878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Péterfia Nóra</a:t>
            </a:r>
          </a:p>
          <a:p>
            <a:r>
              <a:rPr lang="hu-HU" dirty="0">
                <a:hlinkClick r:id="rId2"/>
              </a:rPr>
              <a:t>nauri84@gmail.com</a:t>
            </a:r>
            <a:endParaRPr lang="hu-HU" dirty="0"/>
          </a:p>
          <a:p>
            <a:r>
              <a:rPr lang="hu-HU" dirty="0"/>
              <a:t>Junior automata tesztelő szakirány</a:t>
            </a:r>
          </a:p>
        </p:txBody>
      </p:sp>
    </p:spTree>
    <p:extLst>
      <p:ext uri="{BB962C8B-B14F-4D97-AF65-F5344CB8AC3E}">
        <p14:creationId xmlns:p14="http://schemas.microsoft.com/office/powerpoint/2010/main" val="24488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BC7A3-A5A9-419C-97FD-8792DF23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http://localhost:1667/#/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9B53ED58-1ED5-4DCD-B08B-9B12440A84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2606" y="3115452"/>
            <a:ext cx="4183062" cy="1131954"/>
          </a:xfrm>
        </p:spPr>
      </p:pic>
      <p:pic>
        <p:nvPicPr>
          <p:cNvPr id="8" name="Tartalom helye 7" descr="A képen szöveg látható&#10;&#10;Automatikusan generált leírás">
            <a:extLst>
              <a:ext uri="{FF2B5EF4-FFF2-40B4-BE49-F238E27FC236}">
                <a16:creationId xmlns:a16="http://schemas.microsoft.com/office/drawing/2014/main" id="{4FDD0FEC-2170-4FC3-B9BF-417859766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65067" y="2160588"/>
            <a:ext cx="3633565" cy="3881437"/>
          </a:xfrm>
        </p:spPr>
      </p:pic>
    </p:spTree>
    <p:extLst>
      <p:ext uri="{BB962C8B-B14F-4D97-AF65-F5344CB8AC3E}">
        <p14:creationId xmlns:p14="http://schemas.microsoft.com/office/powerpoint/2010/main" val="3260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>
            <a:extLst>
              <a:ext uri="{FF2B5EF4-FFF2-40B4-BE49-F238E27FC236}">
                <a16:creationId xmlns:a16="http://schemas.microsoft.com/office/drawing/2014/main" id="{84D58E20-D1A8-4049-BCC4-CB9DE038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76" y="3259236"/>
            <a:ext cx="3895756" cy="2151064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FDDF086-91E0-4B68-A2AE-A841E16F11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1310" y="486854"/>
            <a:ext cx="2151063" cy="2151063"/>
          </a:xfr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D8E30327-DAA3-43D5-A832-E4AC356B9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123693" y="486853"/>
            <a:ext cx="2151063" cy="2151063"/>
          </a:xfr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20C1973-BE4F-4489-82CF-9F833C2FB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076" y="486853"/>
            <a:ext cx="2926657" cy="2036380"/>
          </a:xfrm>
          <a:prstGeom prst="rect">
            <a:avLst/>
          </a:prstGeom>
        </p:spPr>
      </p:pic>
      <p:pic>
        <p:nvPicPr>
          <p:cNvPr id="14" name="Ábra 13">
            <a:extLst>
              <a:ext uri="{FF2B5EF4-FFF2-40B4-BE49-F238E27FC236}">
                <a16:creationId xmlns:a16="http://schemas.microsoft.com/office/drawing/2014/main" id="{9E86B67D-38AE-4AA6-A694-F7B882671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948" y="3118607"/>
            <a:ext cx="2721786" cy="27217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id="{342E3EC5-EE6B-45FD-AB16-2CB4ED7A90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2373" y="3597367"/>
            <a:ext cx="3776932" cy="14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64F518B-B7DE-4EDA-B73F-CB32D55803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5155" y="755780"/>
            <a:ext cx="3603794" cy="5169487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EEA1FB62-A417-4BE3-B740-6591D0514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64534" y="755781"/>
            <a:ext cx="4504822" cy="5023786"/>
          </a:xfrm>
        </p:spPr>
      </p:pic>
    </p:spTree>
    <p:extLst>
      <p:ext uri="{BB962C8B-B14F-4D97-AF65-F5344CB8AC3E}">
        <p14:creationId xmlns:p14="http://schemas.microsoft.com/office/powerpoint/2010/main" val="56122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8">
            <a:extLst>
              <a:ext uri="{FF2B5EF4-FFF2-40B4-BE49-F238E27FC236}">
                <a16:creationId xmlns:a16="http://schemas.microsoft.com/office/drawing/2014/main" id="{D82B6E05-7BA9-4259-9555-C23A07BF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859572"/>
            <a:ext cx="4185623" cy="576262"/>
          </a:xfrm>
        </p:spPr>
        <p:txBody>
          <a:bodyPr/>
          <a:lstStyle/>
          <a:p>
            <a:r>
              <a:rPr lang="hu-HU" dirty="0"/>
              <a:t>TC006 – Új cikk felvitele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8F7378A4-4723-4E61-803B-D5BC35BA55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https://telex.hu/eszkombajn/2021/11/12/a-ma-elo-osszes-gepard-gyakorlatilag-genetikai-klonja-egymasnak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30C41C8F-5EF9-482C-8809-15DF4DA67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859572"/>
            <a:ext cx="4185618" cy="576262"/>
          </a:xfrm>
        </p:spPr>
        <p:txBody>
          <a:bodyPr/>
          <a:lstStyle/>
          <a:p>
            <a:r>
              <a:rPr lang="hu-HU" dirty="0"/>
              <a:t>TC008 – Profilkép cseréje</a:t>
            </a:r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6AA2300D-BFC6-4D37-B2DE-0490488021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https://pixabay.com/</a:t>
            </a:r>
          </a:p>
        </p:txBody>
      </p:sp>
      <p:pic>
        <p:nvPicPr>
          <p:cNvPr id="14" name="Kép 13" descr="A képen emlősök, nagymacska, keresés, bámulás látható&#10;&#10;Automatikusan generált leírás">
            <a:extLst>
              <a:ext uri="{FF2B5EF4-FFF2-40B4-BE49-F238E27FC236}">
                <a16:creationId xmlns:a16="http://schemas.microsoft.com/office/drawing/2014/main" id="{74B2AFB0-0BF0-4142-B2A4-4B59D55C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11" y="3800212"/>
            <a:ext cx="4261343" cy="28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5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21157D-13E3-4F74-BA80-A575E171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8899"/>
            <a:ext cx="8596668" cy="5202463"/>
          </a:xfrm>
        </p:spPr>
        <p:txBody>
          <a:bodyPr/>
          <a:lstStyle/>
          <a:p>
            <a:r>
              <a:rPr lang="hu-HU" dirty="0"/>
              <a:t>Tesztjegyzőkönyv: </a:t>
            </a:r>
            <a:r>
              <a:rPr lang="hu-HU" dirty="0">
                <a:hlinkClick r:id="rId2"/>
              </a:rPr>
              <a:t>https://github.com/nauri84/conduit/blob/master/documents/conduit_TJK_Nora_Peterfia.docx</a:t>
            </a:r>
            <a:endParaRPr lang="hu-HU" dirty="0"/>
          </a:p>
          <a:p>
            <a:endParaRPr lang="hu-HU" dirty="0"/>
          </a:p>
          <a:p>
            <a:r>
              <a:rPr lang="hu-HU" dirty="0"/>
              <a:t>Automatizált tesztelés forráskódja: </a:t>
            </a:r>
            <a:r>
              <a:rPr lang="hu-HU" dirty="0">
                <a:hlinkClick r:id="rId3"/>
              </a:rPr>
              <a:t>https://github.com/nauri84/conduit/tree/master/test_conduit</a:t>
            </a:r>
            <a:endParaRPr lang="hu-HU" dirty="0"/>
          </a:p>
          <a:p>
            <a:endParaRPr lang="hu-HU" dirty="0"/>
          </a:p>
          <a:p>
            <a:r>
              <a:rPr lang="hu-HU" dirty="0"/>
              <a:t>Vezetői jelentés: </a:t>
            </a:r>
            <a:r>
              <a:rPr lang="hu-HU" dirty="0">
                <a:hlinkClick r:id="rId4"/>
              </a:rPr>
              <a:t>https://nauri84.github.io/conduit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175286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105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Dimenzió</vt:lpstr>
      <vt:lpstr>Vizsgaremek védés</vt:lpstr>
      <vt:lpstr>http://localhost:1667/#/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Zsolt Kiss1</dc:creator>
  <cp:lastModifiedBy>Zsolt Kiss1</cp:lastModifiedBy>
  <cp:revision>8</cp:revision>
  <dcterms:created xsi:type="dcterms:W3CDTF">2022-06-28T19:06:02Z</dcterms:created>
  <dcterms:modified xsi:type="dcterms:W3CDTF">2022-06-28T20:39:20Z</dcterms:modified>
</cp:coreProperties>
</file>