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6858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48945"/>
            <a:ext cx="5143501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440815"/>
            <a:ext cx="5143501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795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5"/>
            </a:lvl4pPr>
            <a:lvl5pPr marL="731520" indent="0" algn="ctr">
              <a:buNone/>
              <a:defRPr sz="645"/>
            </a:lvl5pPr>
            <a:lvl6pPr marL="914400" indent="0" algn="ctr">
              <a:buNone/>
              <a:defRPr sz="645"/>
            </a:lvl6pPr>
            <a:lvl7pPr marL="1097280" indent="0" algn="ctr">
              <a:buNone/>
              <a:defRPr sz="645"/>
            </a:lvl7pPr>
            <a:lvl8pPr marL="1280160" indent="0" algn="ctr">
              <a:buNone/>
              <a:defRPr sz="645"/>
            </a:lvl8pPr>
            <a:lvl9pPr marL="1463040" indent="0" algn="ctr">
              <a:buNone/>
              <a:defRPr sz="6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46050"/>
            <a:ext cx="1478757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46050"/>
            <a:ext cx="435054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83895"/>
            <a:ext cx="5915026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835785"/>
            <a:ext cx="5915026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050"/>
            <a:ext cx="591502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72465"/>
            <a:ext cx="29012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02030"/>
            <a:ext cx="29012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72465"/>
            <a:ext cx="29155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02030"/>
            <a:ext cx="29155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394970"/>
            <a:ext cx="3471863" cy="1949450"/>
          </a:xfrm>
        </p:spPr>
        <p:txBody>
          <a:bodyPr/>
          <a:lstStyle>
            <a:lvl1pPr>
              <a:defRPr sz="1275"/>
            </a:lvl1pPr>
            <a:lvl2pPr>
              <a:defRPr sz="1125"/>
            </a:lvl2pPr>
            <a:lvl3pPr>
              <a:defRPr sz="960"/>
            </a:lvl3pPr>
            <a:lvl4pPr>
              <a:defRPr sz="795"/>
            </a:lvl4pPr>
            <a:lvl5pPr>
              <a:defRPr sz="795"/>
            </a:lvl5pPr>
            <a:lvl6pPr>
              <a:defRPr sz="795"/>
            </a:lvl6pPr>
            <a:lvl7pPr>
              <a:defRPr sz="795"/>
            </a:lvl7pPr>
            <a:lvl8pPr>
              <a:defRPr sz="795"/>
            </a:lvl8pPr>
            <a:lvl9pPr>
              <a:defRPr sz="7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394970"/>
            <a:ext cx="3471863" cy="1949450"/>
          </a:xfrm>
        </p:spPr>
        <p:txBody>
          <a:bodyPr anchor="t"/>
          <a:lstStyle>
            <a:lvl1pPr marL="0" indent="0">
              <a:buNone/>
              <a:defRPr sz="1275"/>
            </a:lvl1pPr>
            <a:lvl2pPr marL="182880" indent="0">
              <a:buNone/>
              <a:defRPr sz="1125"/>
            </a:lvl2pPr>
            <a:lvl3pPr marL="365760" indent="0">
              <a:buNone/>
              <a:defRPr sz="960"/>
            </a:lvl3pPr>
            <a:lvl4pPr marL="548640" indent="0">
              <a:buNone/>
              <a:defRPr sz="795"/>
            </a:lvl4pPr>
            <a:lvl5pPr marL="731520" indent="0">
              <a:buNone/>
              <a:defRPr sz="795"/>
            </a:lvl5pPr>
            <a:lvl6pPr marL="914400" indent="0">
              <a:buNone/>
              <a:defRPr sz="795"/>
            </a:lvl6pPr>
            <a:lvl7pPr marL="1097280" indent="0">
              <a:buNone/>
              <a:defRPr sz="795"/>
            </a:lvl7pPr>
            <a:lvl8pPr marL="1280160" indent="0">
              <a:buNone/>
              <a:defRPr sz="795"/>
            </a:lvl8pPr>
            <a:lvl9pPr marL="1463040" indent="0">
              <a:buNone/>
              <a:defRPr sz="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6050"/>
            <a:ext cx="591502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30250"/>
            <a:ext cx="591502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ct val="8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932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Data </a:t>
            </a:r>
            <a:r>
              <a:rPr lang="x-none" altLang="en-US" sz="1545" dirty="0">
                <a:cs typeface="Calibri"/>
              </a:rPr>
              <a:t>Management</a:t>
            </a:r>
            <a:endParaRPr lang="x-none" altLang="en-US" sz="1545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5509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 Framework</a:t>
            </a:r>
            <a:endParaRPr lang="en-US" sz="1545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8725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WebGL Library</a:t>
            </a:r>
            <a:endParaRPr lang="en-US" sz="1545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4698" y="2096861"/>
            <a:ext cx="1488621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Infrastructure</a:t>
            </a:r>
            <a:endParaRPr lang="en-US" sz="1545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8505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Registration</a:t>
            </a:r>
            <a:endParaRPr lang="en-US" sz="1545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11" y="1411741"/>
            <a:ext cx="1395413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Tool Sets</a:t>
            </a:r>
            <a:endParaRPr lang="en-US" sz="1545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7932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Geometry Projection</a:t>
            </a:r>
            <a:endParaRPr lang="en-US" sz="1545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1296" y="792616"/>
            <a:ext cx="1485220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Visualization</a:t>
            </a:r>
            <a:endParaRPr lang="en-US" sz="1545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0932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Multi-View</a:t>
            </a:r>
            <a:endParaRPr lang="en-US" sz="1545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9875" y="141106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Clustering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37932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Focus </a:t>
            </a:r>
            <a:endParaRPr lang="en-US" sz="1545" dirty="0">
              <a:ea typeface="+mn-lt"/>
              <a:cs typeface="+mn-lt"/>
            </a:endParaRPr>
          </a:p>
          <a:p>
            <a:pPr algn="ctr"/>
            <a:r>
              <a:rPr lang="en-US" sz="1545" dirty="0">
                <a:ea typeface="+mn-lt"/>
                <a:cs typeface="+mn-lt"/>
              </a:rPr>
              <a:t>Mode</a:t>
            </a:r>
            <a:endParaRPr lang="en-US" sz="1545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8505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Camera Switch</a:t>
            </a:r>
            <a:r>
              <a:rPr lang="x-none" altLang="en-US" sz="1545" dirty="0">
                <a:ea typeface="+mn-lt"/>
                <a:cs typeface="+mn-lt"/>
              </a:rPr>
              <a:t>ing</a:t>
            </a:r>
            <a:endParaRPr lang="x-none" altLang="en-US" sz="1545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9875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>
                <a:cs typeface="Calibri"/>
              </a:rPr>
              <a:t>Stream Playing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0932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Auto Box Initialization</a:t>
            </a:r>
            <a:endParaRPr lang="x-none" altLang="en-US" sz="1545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37932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Semi </a:t>
            </a:r>
            <a:r>
              <a:rPr lang="en-US" sz="1545" dirty="0">
                <a:cs typeface="Calibri"/>
                <a:sym typeface="+mn-ea"/>
              </a:rPr>
              <a:t>Auto</a:t>
            </a:r>
            <a:endParaRPr 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Box Fitting</a:t>
            </a:r>
            <a:endParaRPr lang="en-US" altLang="en-US" sz="1545" dirty="0"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58505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Annotation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</a:rPr>
              <a:t>Transfer</a:t>
            </a:r>
            <a:endParaRPr lang="x-none" altLang="en-US" sz="1545" dirty="0"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70932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>
                <a:cs typeface="Calibri"/>
              </a:rPr>
              <a:t>Point cloud Lib</a:t>
            </a:r>
            <a:endParaRPr lang="en-US" sz="1545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1" y="107496"/>
            <a:ext cx="1395413" cy="4789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Operation</a:t>
            </a:r>
            <a:endParaRPr lang="en-US" sz="1545" dirty="0">
              <a:cs typeface="Calibri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37432" y="656545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432" y="1319893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432" y="1969634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432" y="2669041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0555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Multi-view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Editing</a:t>
            </a:r>
            <a:endParaRPr lang="en-US" sz="1545" dirty="0">
              <a:cs typeface="Calibri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39972" y="33791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Times New Roman</vt:lpstr>
      <vt:lpstr>微软雅黑</vt:lpstr>
      <vt:lpstr>Droid Sans Fallback</vt:lpstr>
      <vt:lpstr>Arial Unicode MS</vt:lpstr>
      <vt:lpstr>Calibri Light</vt:lpstr>
      <vt:lpstr>Calibri</vt:lpstr>
      <vt:lpstr>SimSun</vt:lpstr>
      <vt:lpstr>MarVoSym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736</cp:revision>
  <dcterms:created xsi:type="dcterms:W3CDTF">2020-01-16T09:05:19Z</dcterms:created>
  <dcterms:modified xsi:type="dcterms:W3CDTF">2020-01-16T09:05:19Z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