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673850" cy="39306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630" y="643897"/>
            <a:ext cx="5007785" cy="1369758"/>
          </a:xfrm>
        </p:spPr>
        <p:txBody>
          <a:bodyPr anchor="b"/>
          <a:lstStyle>
            <a:lvl1pPr algn="ctr">
              <a:defRPr sz="34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630" y="2066478"/>
            <a:ext cx="5007785" cy="949906"/>
          </a:xfrm>
        </p:spPr>
        <p:txBody>
          <a:bodyPr/>
          <a:lstStyle>
            <a:lvl1pPr marL="0" indent="0" algn="ctr">
              <a:buNone/>
              <a:defRPr sz="1375"/>
            </a:lvl1pPr>
            <a:lvl2pPr marL="262890" indent="0" algn="ctr">
              <a:buNone/>
              <a:defRPr sz="1140"/>
            </a:lvl2pPr>
            <a:lvl3pPr marL="523875" indent="0" algn="ctr">
              <a:buNone/>
              <a:defRPr sz="1025"/>
            </a:lvl3pPr>
            <a:lvl4pPr marL="786130" indent="0" algn="ctr">
              <a:buNone/>
              <a:defRPr sz="915"/>
            </a:lvl4pPr>
            <a:lvl5pPr marL="1049020" indent="0" algn="ctr">
              <a:buNone/>
              <a:defRPr sz="915"/>
            </a:lvl5pPr>
            <a:lvl6pPr marL="1311910" indent="0" algn="ctr">
              <a:buNone/>
              <a:defRPr sz="915"/>
            </a:lvl6pPr>
            <a:lvl7pPr marL="1572895" indent="0" algn="ctr">
              <a:buNone/>
              <a:defRPr sz="915"/>
            </a:lvl7pPr>
            <a:lvl8pPr marL="1834515" indent="0" algn="ctr">
              <a:buNone/>
              <a:defRPr sz="915"/>
            </a:lvl8pPr>
            <a:lvl9pPr marL="2098675" indent="0" algn="ctr">
              <a:buNone/>
              <a:defRPr sz="91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8261" y="209471"/>
            <a:ext cx="1439739" cy="33342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47" y="209471"/>
            <a:ext cx="4235751" cy="33342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69" y="980871"/>
            <a:ext cx="5758952" cy="1636607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569" y="2632961"/>
            <a:ext cx="5758952" cy="860653"/>
          </a:xfrm>
        </p:spPr>
        <p:txBody>
          <a:bodyPr/>
          <a:lstStyle>
            <a:lvl1pPr marL="0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1pPr>
            <a:lvl2pPr marL="26289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2pPr>
            <a:lvl3pPr marL="523875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3pPr>
            <a:lvl4pPr marL="786130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4pPr>
            <a:lvl5pPr marL="1049020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5pPr>
            <a:lvl6pPr marL="1311910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6pPr>
            <a:lvl7pPr marL="157289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7pPr>
            <a:lvl8pPr marL="183451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8pPr>
            <a:lvl9pPr marL="209867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47" y="1047355"/>
            <a:ext cx="2837745" cy="2496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0255" y="1047355"/>
            <a:ext cx="2837745" cy="2496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17" y="209471"/>
            <a:ext cx="5758952" cy="7604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917" y="964478"/>
            <a:ext cx="2824704" cy="472675"/>
          </a:xfrm>
        </p:spPr>
        <p:txBody>
          <a:bodyPr anchor="b"/>
          <a:lstStyle>
            <a:lvl1pPr marL="0" indent="0">
              <a:buNone/>
              <a:defRPr sz="1375" b="1"/>
            </a:lvl1pPr>
            <a:lvl2pPr marL="262890" indent="0">
              <a:buNone/>
              <a:defRPr sz="1140" b="1"/>
            </a:lvl2pPr>
            <a:lvl3pPr marL="523875" indent="0">
              <a:buNone/>
              <a:defRPr sz="1025" b="1"/>
            </a:lvl3pPr>
            <a:lvl4pPr marL="786130" indent="0">
              <a:buNone/>
              <a:defRPr sz="915" b="1"/>
            </a:lvl4pPr>
            <a:lvl5pPr marL="1049020" indent="0">
              <a:buNone/>
              <a:defRPr sz="915" b="1"/>
            </a:lvl5pPr>
            <a:lvl6pPr marL="1311910" indent="0">
              <a:buNone/>
              <a:defRPr sz="915" b="1"/>
            </a:lvl6pPr>
            <a:lvl7pPr marL="1572895" indent="0">
              <a:buNone/>
              <a:defRPr sz="915" b="1"/>
            </a:lvl7pPr>
            <a:lvl8pPr marL="1834515" indent="0">
              <a:buNone/>
              <a:defRPr sz="915" b="1"/>
            </a:lvl8pPr>
            <a:lvl9pPr marL="2098675" indent="0">
              <a:buNone/>
              <a:defRPr sz="91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917" y="1437154"/>
            <a:ext cx="2824704" cy="2113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0255" y="964478"/>
            <a:ext cx="2838614" cy="472675"/>
          </a:xfrm>
        </p:spPr>
        <p:txBody>
          <a:bodyPr anchor="b"/>
          <a:lstStyle>
            <a:lvl1pPr marL="0" indent="0">
              <a:buNone/>
              <a:defRPr sz="1375" b="1"/>
            </a:lvl1pPr>
            <a:lvl2pPr marL="262890" indent="0">
              <a:buNone/>
              <a:defRPr sz="1140" b="1"/>
            </a:lvl2pPr>
            <a:lvl3pPr marL="523875" indent="0">
              <a:buNone/>
              <a:defRPr sz="1025" b="1"/>
            </a:lvl3pPr>
            <a:lvl4pPr marL="786130" indent="0">
              <a:buNone/>
              <a:defRPr sz="915" b="1"/>
            </a:lvl4pPr>
            <a:lvl5pPr marL="1049020" indent="0">
              <a:buNone/>
              <a:defRPr sz="915" b="1"/>
            </a:lvl5pPr>
            <a:lvl6pPr marL="1311910" indent="0">
              <a:buNone/>
              <a:defRPr sz="915" b="1"/>
            </a:lvl6pPr>
            <a:lvl7pPr marL="1572895" indent="0">
              <a:buNone/>
              <a:defRPr sz="915" b="1"/>
            </a:lvl7pPr>
            <a:lvl8pPr marL="1834515" indent="0">
              <a:buNone/>
              <a:defRPr sz="915" b="1"/>
            </a:lvl8pPr>
            <a:lvl9pPr marL="2098675" indent="0">
              <a:buNone/>
              <a:defRPr sz="91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80255" y="1437154"/>
            <a:ext cx="2838614" cy="2113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17" y="262294"/>
            <a:ext cx="2153521" cy="91803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614" y="566483"/>
            <a:ext cx="3380255" cy="2795983"/>
          </a:xfrm>
        </p:spPr>
        <p:txBody>
          <a:bodyPr/>
          <a:lstStyle>
            <a:lvl1pPr>
              <a:defRPr sz="1840"/>
            </a:lvl1pPr>
            <a:lvl2pPr>
              <a:defRPr sz="1600"/>
            </a:lvl2pPr>
            <a:lvl3pPr>
              <a:defRPr sz="1375"/>
            </a:lvl3pPr>
            <a:lvl4pPr>
              <a:defRPr sz="1140"/>
            </a:lvl4pPr>
            <a:lvl5pPr>
              <a:defRPr sz="1140"/>
            </a:lvl5pPr>
            <a:lvl6pPr>
              <a:defRPr sz="1140"/>
            </a:lvl6pPr>
            <a:lvl7pPr>
              <a:defRPr sz="1140"/>
            </a:lvl7pPr>
            <a:lvl8pPr>
              <a:defRPr sz="1140"/>
            </a:lvl8pPr>
            <a:lvl9pPr>
              <a:defRPr sz="114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917" y="1180324"/>
            <a:ext cx="2153521" cy="2186697"/>
          </a:xfrm>
        </p:spPr>
        <p:txBody>
          <a:bodyPr/>
          <a:lstStyle>
            <a:lvl1pPr marL="0" indent="0">
              <a:buNone/>
              <a:defRPr sz="915"/>
            </a:lvl1pPr>
            <a:lvl2pPr marL="262890" indent="0">
              <a:buNone/>
              <a:defRPr sz="805"/>
            </a:lvl2pPr>
            <a:lvl3pPr marL="523875" indent="0">
              <a:buNone/>
              <a:defRPr sz="695"/>
            </a:lvl3pPr>
            <a:lvl4pPr marL="786130" indent="0">
              <a:buNone/>
              <a:defRPr sz="585"/>
            </a:lvl4pPr>
            <a:lvl5pPr marL="1049020" indent="0">
              <a:buNone/>
              <a:defRPr sz="585"/>
            </a:lvl5pPr>
            <a:lvl6pPr marL="1311910" indent="0">
              <a:buNone/>
              <a:defRPr sz="585"/>
            </a:lvl6pPr>
            <a:lvl7pPr marL="1572895" indent="0">
              <a:buNone/>
              <a:defRPr sz="585"/>
            </a:lvl7pPr>
            <a:lvl8pPr marL="1834515" indent="0">
              <a:buNone/>
              <a:defRPr sz="585"/>
            </a:lvl8pPr>
            <a:lvl9pPr marL="2098675" indent="0">
              <a:buNone/>
              <a:defRPr sz="58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17" y="262294"/>
            <a:ext cx="2153521" cy="91803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8614" y="566483"/>
            <a:ext cx="3380255" cy="2795983"/>
          </a:xfrm>
        </p:spPr>
        <p:txBody>
          <a:bodyPr/>
          <a:lstStyle>
            <a:lvl1pPr marL="0" indent="0">
              <a:buNone/>
              <a:defRPr sz="1840"/>
            </a:lvl1pPr>
            <a:lvl2pPr marL="262890" indent="0">
              <a:buNone/>
              <a:defRPr sz="1600"/>
            </a:lvl2pPr>
            <a:lvl3pPr marL="523875" indent="0">
              <a:buNone/>
              <a:defRPr sz="1375"/>
            </a:lvl3pPr>
            <a:lvl4pPr marL="786130" indent="0">
              <a:buNone/>
              <a:defRPr sz="1140"/>
            </a:lvl4pPr>
            <a:lvl5pPr marL="1049020" indent="0">
              <a:buNone/>
              <a:defRPr sz="1140"/>
            </a:lvl5pPr>
            <a:lvl6pPr marL="1311910" indent="0">
              <a:buNone/>
              <a:defRPr sz="1140"/>
            </a:lvl6pPr>
            <a:lvl7pPr marL="1572895" indent="0">
              <a:buNone/>
              <a:defRPr sz="1140"/>
            </a:lvl7pPr>
            <a:lvl8pPr marL="1834515" indent="0">
              <a:buNone/>
              <a:defRPr sz="1140"/>
            </a:lvl8pPr>
            <a:lvl9pPr marL="2098675" indent="0">
              <a:buNone/>
              <a:defRPr sz="114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917" y="1180324"/>
            <a:ext cx="2153521" cy="2186697"/>
          </a:xfrm>
        </p:spPr>
        <p:txBody>
          <a:bodyPr/>
          <a:lstStyle>
            <a:lvl1pPr marL="0" indent="0">
              <a:buNone/>
              <a:defRPr sz="915"/>
            </a:lvl1pPr>
            <a:lvl2pPr marL="262890" indent="0">
              <a:buNone/>
              <a:defRPr sz="805"/>
            </a:lvl2pPr>
            <a:lvl3pPr marL="523875" indent="0">
              <a:buNone/>
              <a:defRPr sz="695"/>
            </a:lvl3pPr>
            <a:lvl4pPr marL="786130" indent="0">
              <a:buNone/>
              <a:defRPr sz="585"/>
            </a:lvl4pPr>
            <a:lvl5pPr marL="1049020" indent="0">
              <a:buNone/>
              <a:defRPr sz="585"/>
            </a:lvl5pPr>
            <a:lvl6pPr marL="1311910" indent="0">
              <a:buNone/>
              <a:defRPr sz="585"/>
            </a:lvl6pPr>
            <a:lvl7pPr marL="1572895" indent="0">
              <a:buNone/>
              <a:defRPr sz="585"/>
            </a:lvl7pPr>
            <a:lvl8pPr marL="1834515" indent="0">
              <a:buNone/>
              <a:defRPr sz="585"/>
            </a:lvl8pPr>
            <a:lvl9pPr marL="2098675" indent="0">
              <a:buNone/>
              <a:defRPr sz="58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47" y="209471"/>
            <a:ext cx="5758952" cy="760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47" y="1047355"/>
            <a:ext cx="5758952" cy="2496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47" y="3646619"/>
            <a:ext cx="1502336" cy="20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1772" y="3646619"/>
            <a:ext cx="2253503" cy="20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664" y="3646619"/>
            <a:ext cx="1502336" cy="20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23875" rtl="0" eaLnBrk="1" latinLnBrk="0" hangingPunct="1">
        <a:lnSpc>
          <a:spcPct val="90000"/>
        </a:lnSpc>
        <a:spcBef>
          <a:spcPct val="0"/>
        </a:spcBef>
        <a:buNone/>
        <a:defRPr sz="25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175" indent="-130175" algn="l" defTabSz="523875" rtl="0" eaLnBrk="1" latinLnBrk="0" hangingPunct="1">
        <a:lnSpc>
          <a:spcPct val="90000"/>
        </a:lnSpc>
        <a:spcBef>
          <a:spcPct val="115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3065" indent="-130175" algn="l" defTabSz="523875" rtl="0" eaLnBrk="1" latinLnBrk="0" hangingPunct="1">
        <a:lnSpc>
          <a:spcPct val="90000"/>
        </a:lnSpc>
        <a:spcBef>
          <a:spcPct val="57000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2pPr>
      <a:lvl3pPr marL="655955" indent="-130175" algn="l" defTabSz="523875" rtl="0" eaLnBrk="1" latinLnBrk="0" hangingPunct="1">
        <a:lnSpc>
          <a:spcPct val="90000"/>
        </a:lnSpc>
        <a:spcBef>
          <a:spcPct val="57000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3pPr>
      <a:lvl4pPr marL="918210" indent="-130175" algn="l" defTabSz="523875" rtl="0" eaLnBrk="1" latinLnBrk="0" hangingPunct="1">
        <a:lnSpc>
          <a:spcPct val="90000"/>
        </a:lnSpc>
        <a:spcBef>
          <a:spcPct val="57000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4pPr>
      <a:lvl5pPr marL="1179830" indent="-130175" algn="l" defTabSz="523875" rtl="0" eaLnBrk="1" latinLnBrk="0" hangingPunct="1">
        <a:lnSpc>
          <a:spcPct val="90000"/>
        </a:lnSpc>
        <a:spcBef>
          <a:spcPct val="57000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5pPr>
      <a:lvl6pPr marL="1441450" indent="-130175" algn="l" defTabSz="523875" rtl="0" eaLnBrk="1" latinLnBrk="0" hangingPunct="1">
        <a:lnSpc>
          <a:spcPct val="90000"/>
        </a:lnSpc>
        <a:spcBef>
          <a:spcPct val="57000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6pPr>
      <a:lvl7pPr marL="1705610" indent="-130175" algn="l" defTabSz="523875" rtl="0" eaLnBrk="1" latinLnBrk="0" hangingPunct="1">
        <a:lnSpc>
          <a:spcPct val="90000"/>
        </a:lnSpc>
        <a:spcBef>
          <a:spcPct val="57000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7pPr>
      <a:lvl8pPr marL="1965960" indent="-130175" algn="l" defTabSz="523875" rtl="0" eaLnBrk="1" latinLnBrk="0" hangingPunct="1">
        <a:lnSpc>
          <a:spcPct val="90000"/>
        </a:lnSpc>
        <a:spcBef>
          <a:spcPct val="57000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8pPr>
      <a:lvl9pPr marL="2228850" indent="-130175" algn="l" defTabSz="523875" rtl="0" eaLnBrk="1" latinLnBrk="0" hangingPunct="1">
        <a:lnSpc>
          <a:spcPct val="90000"/>
        </a:lnSpc>
        <a:spcBef>
          <a:spcPct val="57000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3875" rtl="0" eaLnBrk="1" latinLnBrk="0" hangingPunct="1">
        <a:defRPr sz="1025" kern="1200">
          <a:solidFill>
            <a:schemeClr val="tx1"/>
          </a:solidFill>
          <a:latin typeface="+mn-lt"/>
          <a:ea typeface="+mn-ea"/>
          <a:cs typeface="+mn-cs"/>
        </a:defRPr>
      </a:lvl1pPr>
      <a:lvl2pPr marL="262890" algn="l" defTabSz="523875" rtl="0" eaLnBrk="1" latinLnBrk="0" hangingPunct="1">
        <a:defRPr sz="1025" kern="1200">
          <a:solidFill>
            <a:schemeClr val="tx1"/>
          </a:solidFill>
          <a:latin typeface="+mn-lt"/>
          <a:ea typeface="+mn-ea"/>
          <a:cs typeface="+mn-cs"/>
        </a:defRPr>
      </a:lvl2pPr>
      <a:lvl3pPr marL="523875" algn="l" defTabSz="523875" rtl="0" eaLnBrk="1" latinLnBrk="0" hangingPunct="1">
        <a:defRPr sz="1025" kern="1200">
          <a:solidFill>
            <a:schemeClr val="tx1"/>
          </a:solidFill>
          <a:latin typeface="+mn-lt"/>
          <a:ea typeface="+mn-ea"/>
          <a:cs typeface="+mn-cs"/>
        </a:defRPr>
      </a:lvl3pPr>
      <a:lvl4pPr marL="786130" algn="l" defTabSz="523875" rtl="0" eaLnBrk="1" latinLnBrk="0" hangingPunct="1">
        <a:defRPr sz="1025" kern="1200">
          <a:solidFill>
            <a:schemeClr val="tx1"/>
          </a:solidFill>
          <a:latin typeface="+mn-lt"/>
          <a:ea typeface="+mn-ea"/>
          <a:cs typeface="+mn-cs"/>
        </a:defRPr>
      </a:lvl4pPr>
      <a:lvl5pPr marL="1049020" algn="l" defTabSz="523875" rtl="0" eaLnBrk="1" latinLnBrk="0" hangingPunct="1">
        <a:defRPr sz="1025" kern="1200">
          <a:solidFill>
            <a:schemeClr val="tx1"/>
          </a:solidFill>
          <a:latin typeface="+mn-lt"/>
          <a:ea typeface="+mn-ea"/>
          <a:cs typeface="+mn-cs"/>
        </a:defRPr>
      </a:lvl5pPr>
      <a:lvl6pPr marL="1311910" algn="l" defTabSz="523875" rtl="0" eaLnBrk="1" latinLnBrk="0" hangingPunct="1">
        <a:defRPr sz="1025" kern="1200">
          <a:solidFill>
            <a:schemeClr val="tx1"/>
          </a:solidFill>
          <a:latin typeface="+mn-lt"/>
          <a:ea typeface="+mn-ea"/>
          <a:cs typeface="+mn-cs"/>
        </a:defRPr>
      </a:lvl6pPr>
      <a:lvl7pPr marL="1572895" algn="l" defTabSz="523875" rtl="0" eaLnBrk="1" latinLnBrk="0" hangingPunct="1">
        <a:defRPr sz="1025" kern="1200">
          <a:solidFill>
            <a:schemeClr val="tx1"/>
          </a:solidFill>
          <a:latin typeface="+mn-lt"/>
          <a:ea typeface="+mn-ea"/>
          <a:cs typeface="+mn-cs"/>
        </a:defRPr>
      </a:lvl7pPr>
      <a:lvl8pPr marL="1834515" algn="l" defTabSz="523875" rtl="0" eaLnBrk="1" latinLnBrk="0" hangingPunct="1">
        <a:defRPr sz="1025" kern="1200">
          <a:solidFill>
            <a:schemeClr val="tx1"/>
          </a:solidFill>
          <a:latin typeface="+mn-lt"/>
          <a:ea typeface="+mn-ea"/>
          <a:cs typeface="+mn-cs"/>
        </a:defRPr>
      </a:lvl8pPr>
      <a:lvl9pPr marL="2098675" algn="l" defTabSz="523875" rtl="0" eaLnBrk="1" latinLnBrk="0" hangingPunct="1">
        <a:defRPr sz="1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Rectangle 12"/>
          <p:cNvSpPr/>
          <p:nvPr/>
        </p:nvSpPr>
        <p:spPr>
          <a:xfrm>
            <a:off x="4653873" y="86318"/>
            <a:ext cx="1872615" cy="9372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" altLang="en-US" dirty="0">
                <a:cs typeface="Calibri"/>
              </a:rPr>
              <a:t>Interactive</a:t>
            </a:r>
            <a:endParaRPr lang="" alt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Operation</a:t>
            </a:r>
            <a:endParaRPr lang="en-US" dirty="0">
              <a:cs typeface="Calibri"/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2376763" y="86953"/>
            <a:ext cx="1872615" cy="9366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" altLang="en-US" dirty="0">
                <a:cs typeface="Calibri"/>
                <a:sym typeface="+mn-ea"/>
              </a:rPr>
              <a:t>Data</a:t>
            </a:r>
            <a:endParaRPr lang="en-US" dirty="0">
              <a:cs typeface="Calibri"/>
              <a:sym typeface="+mn-ea"/>
            </a:endParaRPr>
          </a:p>
          <a:p>
            <a:pPr algn="ctr"/>
            <a:r>
              <a:rPr lang="en-US" dirty="0">
                <a:cs typeface="Calibri"/>
                <a:sym typeface="+mn-ea"/>
              </a:rPr>
              <a:t>Visualization</a:t>
            </a:r>
            <a:endParaRPr lang="en-US" dirty="0">
              <a:cs typeface="Calibri"/>
            </a:endParaRPr>
          </a:p>
        </p:txBody>
      </p:sp>
      <p:sp>
        <p:nvSpPr>
          <p:cNvPr id="33" name="Rectangle 15"/>
          <p:cNvSpPr/>
          <p:nvPr/>
        </p:nvSpPr>
        <p:spPr>
          <a:xfrm>
            <a:off x="133308" y="86953"/>
            <a:ext cx="1872615" cy="9366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" altLang="en-US" dirty="0">
                <a:cs typeface="Calibri"/>
              </a:rPr>
              <a:t>Data</a:t>
            </a:r>
            <a:endParaRPr lang="" alt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Pre</a:t>
            </a:r>
            <a:r>
              <a:rPr lang="" altLang="en-US" dirty="0">
                <a:cs typeface="Calibri"/>
              </a:rPr>
              <a:t>-P</a:t>
            </a:r>
            <a:r>
              <a:rPr lang="en-US" dirty="0">
                <a:cs typeface="Calibri"/>
              </a:rPr>
              <a:t>rocessing</a:t>
            </a:r>
            <a:endParaRPr lang="en-US" dirty="0">
              <a:cs typeface="Calibri"/>
            </a:endParaRPr>
          </a:p>
        </p:txBody>
      </p:sp>
      <p:sp>
        <p:nvSpPr>
          <p:cNvPr id="37" name="Rectangle 24"/>
          <p:cNvSpPr/>
          <p:nvPr/>
        </p:nvSpPr>
        <p:spPr>
          <a:xfrm>
            <a:off x="133323" y="1463999"/>
            <a:ext cx="6393449" cy="7373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Data Management </a:t>
            </a:r>
            <a:r>
              <a:rPr lang="en-US" altLang="zh-CN" dirty="0">
                <a:cs typeface="Calibri"/>
              </a:rPr>
              <a:t>System </a:t>
            </a:r>
            <a:r>
              <a:rPr lang="en-US" dirty="0">
                <a:cs typeface="Calibri"/>
              </a:rPr>
              <a:t>&amp; </a:t>
            </a:r>
            <a:r>
              <a:rPr dirty="0">
                <a:cs typeface="Calibri"/>
              </a:rPr>
              <a:t>user-data interaction interface</a:t>
            </a:r>
            <a:endParaRPr dirty="0">
              <a:cs typeface="Calibri"/>
            </a:endParaRPr>
          </a:p>
        </p:txBody>
      </p:sp>
      <p:sp>
        <p:nvSpPr>
          <p:cNvPr id="38" name="Arrow: Up 1"/>
          <p:cNvSpPr/>
          <p:nvPr/>
        </p:nvSpPr>
        <p:spPr>
          <a:xfrm>
            <a:off x="3172865" y="1065162"/>
            <a:ext cx="281345" cy="367717"/>
          </a:xfrm>
          <a:prstGeom prst="up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-Down 3"/>
          <p:cNvSpPr/>
          <p:nvPr/>
        </p:nvSpPr>
        <p:spPr>
          <a:xfrm>
            <a:off x="947507" y="1033409"/>
            <a:ext cx="245145" cy="399471"/>
          </a:xfrm>
          <a:prstGeom prst="up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-Down 25"/>
          <p:cNvSpPr/>
          <p:nvPr/>
        </p:nvSpPr>
        <p:spPr>
          <a:xfrm>
            <a:off x="5451565" y="1051825"/>
            <a:ext cx="245145" cy="399471"/>
          </a:xfrm>
          <a:prstGeom prst="up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-Down 26"/>
          <p:cNvSpPr/>
          <p:nvPr/>
        </p:nvSpPr>
        <p:spPr>
          <a:xfrm rot="16200000">
            <a:off x="4338888" y="353244"/>
            <a:ext cx="245145" cy="384864"/>
          </a:xfrm>
          <a:prstGeom prst="up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1"/>
          <p:cNvSpPr/>
          <p:nvPr/>
        </p:nvSpPr>
        <p:spPr>
          <a:xfrm rot="5400000">
            <a:off x="2061055" y="379319"/>
            <a:ext cx="281416" cy="352563"/>
          </a:xfrm>
          <a:prstGeom prst="up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15"/>
          <p:cNvSpPr/>
          <p:nvPr/>
        </p:nvSpPr>
        <p:spPr>
          <a:xfrm>
            <a:off x="4941570" y="3296285"/>
            <a:ext cx="1388110" cy="57594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dirty="0">
                <a:cs typeface="Calibri"/>
              </a:rPr>
              <a:t>Annotators</a:t>
            </a:r>
            <a:endParaRPr lang="" altLang="en-US" dirty="0">
              <a:cs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94600" y="2645050"/>
            <a:ext cx="359410" cy="727710"/>
            <a:chOff x="3953" y="4067"/>
            <a:chExt cx="840" cy="1668"/>
          </a:xfrm>
        </p:grpSpPr>
        <p:sp>
          <p:nvSpPr>
            <p:cNvPr id="8" name="Oval 7"/>
            <p:cNvSpPr/>
            <p:nvPr/>
          </p:nvSpPr>
          <p:spPr>
            <a:xfrm>
              <a:off x="4049" y="4067"/>
              <a:ext cx="648" cy="600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959" y="4907"/>
              <a:ext cx="8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4"/>
            </p:cNvCxnSpPr>
            <p:nvPr/>
          </p:nvCxnSpPr>
          <p:spPr>
            <a:xfrm>
              <a:off x="4373" y="4667"/>
              <a:ext cx="0" cy="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61" y="5243"/>
              <a:ext cx="432" cy="4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53" y="5243"/>
              <a:ext cx="420" cy="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133625" y="2573930"/>
            <a:ext cx="1892300" cy="950595"/>
          </a:xfrm>
          <a:prstGeom prst="rect">
            <a:avLst/>
          </a:prstGeom>
          <a:ln w="381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dirty="0">
                <a:cs typeface="Calibri"/>
              </a:rPr>
              <a:t>Raw </a:t>
            </a:r>
            <a:r>
              <a:rPr lang="en-US" altLang="en-US" dirty="0">
                <a:cs typeface="Calibri"/>
              </a:rPr>
              <a:t>Data</a:t>
            </a:r>
            <a:endParaRPr lang="en-US" altLang="en-US" dirty="0">
              <a:cs typeface="Calibri"/>
            </a:endParaRPr>
          </a:p>
          <a:p>
            <a:pPr algn="ctr"/>
            <a:r>
              <a:rPr lang="" altLang="en-US" dirty="0">
                <a:cs typeface="Calibri"/>
              </a:rPr>
              <a:t>3D Point Cloud/</a:t>
            </a:r>
            <a:endParaRPr lang="" altLang="en-US" dirty="0">
              <a:cs typeface="Calibri"/>
            </a:endParaRPr>
          </a:p>
          <a:p>
            <a:pPr algn="ctr"/>
            <a:r>
              <a:rPr lang="" altLang="en-US" dirty="0">
                <a:cs typeface="Calibri"/>
              </a:rPr>
              <a:t>2D Images ...</a:t>
            </a:r>
            <a:endParaRPr lang="en-US" dirty="0">
              <a:cs typeface="Calibri"/>
            </a:endParaRPr>
          </a:p>
        </p:txBody>
      </p:sp>
      <p:sp>
        <p:nvSpPr>
          <p:cNvPr id="18" name="Arrow: Up-Down 26"/>
          <p:cNvSpPr/>
          <p:nvPr/>
        </p:nvSpPr>
        <p:spPr>
          <a:xfrm rot="10800000">
            <a:off x="5452043" y="2204270"/>
            <a:ext cx="245145" cy="384864"/>
          </a:xfrm>
          <a:prstGeom prst="up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78350" y="2668545"/>
            <a:ext cx="1889760" cy="824230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dirty="0">
                <a:cs typeface="Calibri"/>
              </a:rPr>
              <a:t>Annotated</a:t>
            </a:r>
            <a:endParaRPr lang="" altLang="en-US" dirty="0">
              <a:cs typeface="Calibri"/>
            </a:endParaRPr>
          </a:p>
          <a:p>
            <a:pPr algn="ctr"/>
            <a:r>
              <a:rPr lang="" altLang="en-US" dirty="0">
                <a:cs typeface="Calibri"/>
              </a:rPr>
              <a:t>Data</a:t>
            </a:r>
            <a:r>
              <a:rPr lang="x-none" altLang="" dirty="0">
                <a:cs typeface="Calibri"/>
              </a:rPr>
              <a:t>s</a:t>
            </a:r>
            <a:r>
              <a:rPr lang="" altLang="en-US" dirty="0">
                <a:cs typeface="Calibri"/>
              </a:rPr>
              <a:t>et</a:t>
            </a:r>
            <a:endParaRPr lang="" altLang="en-US" dirty="0">
              <a:cs typeface="Calibri"/>
            </a:endParaRPr>
          </a:p>
        </p:txBody>
      </p:sp>
      <p:sp>
        <p:nvSpPr>
          <p:cNvPr id="27" name="Arrow: Up 1"/>
          <p:cNvSpPr/>
          <p:nvPr/>
        </p:nvSpPr>
        <p:spPr>
          <a:xfrm>
            <a:off x="911631" y="2213243"/>
            <a:ext cx="281345" cy="367717"/>
          </a:xfrm>
          <a:prstGeom prst="up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Arrow: Up 1"/>
          <p:cNvSpPr/>
          <p:nvPr/>
        </p:nvSpPr>
        <p:spPr>
          <a:xfrm rot="10800000">
            <a:off x="3172866" y="2206258"/>
            <a:ext cx="281345" cy="367717"/>
          </a:xfrm>
          <a:prstGeom prst="up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2503445" y="2580280"/>
            <a:ext cx="1657350" cy="890270"/>
          </a:xfrm>
          <a:prstGeom prst="can">
            <a:avLst>
              <a:gd name="adj" fmla="val 24251"/>
            </a:avLst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Folded Corner 43"/>
          <p:cNvSpPr/>
          <p:nvPr/>
        </p:nvSpPr>
        <p:spPr>
          <a:xfrm>
            <a:off x="159025" y="2580280"/>
            <a:ext cx="1847215" cy="944880"/>
          </a:xfrm>
          <a:prstGeom prst="foldedCorner">
            <a:avLst>
              <a:gd name="adj" fmla="val 17528"/>
            </a:avLst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WPS Presentation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Calibri</vt:lpstr>
      <vt:lpstr>Webdings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lie</dc:creator>
  <cp:lastModifiedBy>lie</cp:lastModifiedBy>
  <cp:revision>18</cp:revision>
  <dcterms:created xsi:type="dcterms:W3CDTF">2020-02-01T18:55:49Z</dcterms:created>
  <dcterms:modified xsi:type="dcterms:W3CDTF">2020-02-01T18:55:49Z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