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</p:sldIdLst>
  <p:sldSz cx="6858000" cy="2743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448945"/>
            <a:ext cx="5143501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440815"/>
            <a:ext cx="5143501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795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5"/>
            </a:lvl4pPr>
            <a:lvl5pPr marL="731520" indent="0" algn="ctr">
              <a:buNone/>
              <a:defRPr sz="645"/>
            </a:lvl5pPr>
            <a:lvl6pPr marL="914400" indent="0" algn="ctr">
              <a:buNone/>
              <a:defRPr sz="645"/>
            </a:lvl6pPr>
            <a:lvl7pPr marL="1097280" indent="0" algn="ctr">
              <a:buNone/>
              <a:defRPr sz="645"/>
            </a:lvl7pPr>
            <a:lvl8pPr marL="1280160" indent="0" algn="ctr">
              <a:buNone/>
              <a:defRPr sz="645"/>
            </a:lvl8pPr>
            <a:lvl9pPr marL="1463040" indent="0" algn="ctr">
              <a:buNone/>
              <a:defRPr sz="6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146050"/>
            <a:ext cx="1478757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146050"/>
            <a:ext cx="4350545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683895"/>
            <a:ext cx="5915026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1835785"/>
            <a:ext cx="5915026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95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5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5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5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5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5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730250"/>
            <a:ext cx="2914651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730250"/>
            <a:ext cx="2914651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46050"/>
            <a:ext cx="5915026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672465"/>
            <a:ext cx="290125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795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5" b="1"/>
            </a:lvl4pPr>
            <a:lvl5pPr marL="731520" indent="0">
              <a:buNone/>
              <a:defRPr sz="645" b="1"/>
            </a:lvl5pPr>
            <a:lvl6pPr marL="914400" indent="0">
              <a:buNone/>
              <a:defRPr sz="645" b="1"/>
            </a:lvl6pPr>
            <a:lvl7pPr marL="1097280" indent="0">
              <a:buNone/>
              <a:defRPr sz="645" b="1"/>
            </a:lvl7pPr>
            <a:lvl8pPr marL="1280160" indent="0">
              <a:buNone/>
              <a:defRPr sz="645" b="1"/>
            </a:lvl8pPr>
            <a:lvl9pPr marL="1463040" indent="0">
              <a:buNone/>
              <a:defRPr sz="64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002030"/>
            <a:ext cx="2901256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672465"/>
            <a:ext cx="2915544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795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5" b="1"/>
            </a:lvl4pPr>
            <a:lvl5pPr marL="731520" indent="0">
              <a:buNone/>
              <a:defRPr sz="645" b="1"/>
            </a:lvl5pPr>
            <a:lvl6pPr marL="914400" indent="0">
              <a:buNone/>
              <a:defRPr sz="645" b="1"/>
            </a:lvl6pPr>
            <a:lvl7pPr marL="1097280" indent="0">
              <a:buNone/>
              <a:defRPr sz="645" b="1"/>
            </a:lvl7pPr>
            <a:lvl8pPr marL="1280160" indent="0">
              <a:buNone/>
              <a:defRPr sz="645" b="1"/>
            </a:lvl8pPr>
            <a:lvl9pPr marL="1463040" indent="0">
              <a:buNone/>
              <a:defRPr sz="64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002030"/>
            <a:ext cx="2915544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82880"/>
            <a:ext cx="2211884" cy="640080"/>
          </a:xfrm>
        </p:spPr>
        <p:txBody>
          <a:bodyPr anchor="b"/>
          <a:lstStyle>
            <a:lvl1pPr>
              <a:defRPr sz="12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394970"/>
            <a:ext cx="3471863" cy="1949450"/>
          </a:xfrm>
        </p:spPr>
        <p:txBody>
          <a:bodyPr/>
          <a:lstStyle>
            <a:lvl1pPr>
              <a:defRPr sz="1275"/>
            </a:lvl1pPr>
            <a:lvl2pPr>
              <a:defRPr sz="1125"/>
            </a:lvl2pPr>
            <a:lvl3pPr>
              <a:defRPr sz="960"/>
            </a:lvl3pPr>
            <a:lvl4pPr>
              <a:defRPr sz="795"/>
            </a:lvl4pPr>
            <a:lvl5pPr>
              <a:defRPr sz="795"/>
            </a:lvl5pPr>
            <a:lvl6pPr>
              <a:defRPr sz="795"/>
            </a:lvl6pPr>
            <a:lvl7pPr>
              <a:defRPr sz="795"/>
            </a:lvl7pPr>
            <a:lvl8pPr>
              <a:defRPr sz="795"/>
            </a:lvl8pPr>
            <a:lvl9pPr>
              <a:defRPr sz="79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822960"/>
            <a:ext cx="2211884" cy="1524635"/>
          </a:xfrm>
        </p:spPr>
        <p:txBody>
          <a:bodyPr/>
          <a:lstStyle>
            <a:lvl1pPr marL="0" indent="0">
              <a:buNone/>
              <a:defRPr sz="645"/>
            </a:lvl1pPr>
            <a:lvl2pPr marL="182880" indent="0">
              <a:buNone/>
              <a:defRPr sz="555"/>
            </a:lvl2pPr>
            <a:lvl3pPr marL="365760" indent="0">
              <a:buNone/>
              <a:defRPr sz="480"/>
            </a:lvl3pPr>
            <a:lvl4pPr marL="548640" indent="0">
              <a:buNone/>
              <a:defRPr sz="405"/>
            </a:lvl4pPr>
            <a:lvl5pPr marL="731520" indent="0">
              <a:buNone/>
              <a:defRPr sz="405"/>
            </a:lvl5pPr>
            <a:lvl6pPr marL="914400" indent="0">
              <a:buNone/>
              <a:defRPr sz="405"/>
            </a:lvl6pPr>
            <a:lvl7pPr marL="1097280" indent="0">
              <a:buNone/>
              <a:defRPr sz="405"/>
            </a:lvl7pPr>
            <a:lvl8pPr marL="1280160" indent="0">
              <a:buNone/>
              <a:defRPr sz="405"/>
            </a:lvl8pPr>
            <a:lvl9pPr marL="1463040" indent="0">
              <a:buNone/>
              <a:defRPr sz="40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82880"/>
            <a:ext cx="2211884" cy="640080"/>
          </a:xfrm>
        </p:spPr>
        <p:txBody>
          <a:bodyPr anchor="b"/>
          <a:lstStyle>
            <a:lvl1pPr>
              <a:defRPr sz="12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394970"/>
            <a:ext cx="3471863" cy="1949450"/>
          </a:xfrm>
        </p:spPr>
        <p:txBody>
          <a:bodyPr anchor="t"/>
          <a:lstStyle>
            <a:lvl1pPr marL="0" indent="0">
              <a:buNone/>
              <a:defRPr sz="1275"/>
            </a:lvl1pPr>
            <a:lvl2pPr marL="182880" indent="0">
              <a:buNone/>
              <a:defRPr sz="1125"/>
            </a:lvl2pPr>
            <a:lvl3pPr marL="365760" indent="0">
              <a:buNone/>
              <a:defRPr sz="960"/>
            </a:lvl3pPr>
            <a:lvl4pPr marL="548640" indent="0">
              <a:buNone/>
              <a:defRPr sz="795"/>
            </a:lvl4pPr>
            <a:lvl5pPr marL="731520" indent="0">
              <a:buNone/>
              <a:defRPr sz="795"/>
            </a:lvl5pPr>
            <a:lvl6pPr marL="914400" indent="0">
              <a:buNone/>
              <a:defRPr sz="795"/>
            </a:lvl6pPr>
            <a:lvl7pPr marL="1097280" indent="0">
              <a:buNone/>
              <a:defRPr sz="795"/>
            </a:lvl7pPr>
            <a:lvl8pPr marL="1280160" indent="0">
              <a:buNone/>
              <a:defRPr sz="795"/>
            </a:lvl8pPr>
            <a:lvl9pPr marL="1463040" indent="0">
              <a:buNone/>
              <a:defRPr sz="7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822960"/>
            <a:ext cx="2211884" cy="1524635"/>
          </a:xfrm>
        </p:spPr>
        <p:txBody>
          <a:bodyPr/>
          <a:lstStyle>
            <a:lvl1pPr marL="0" indent="0">
              <a:buNone/>
              <a:defRPr sz="645"/>
            </a:lvl1pPr>
            <a:lvl2pPr marL="182880" indent="0">
              <a:buNone/>
              <a:defRPr sz="555"/>
            </a:lvl2pPr>
            <a:lvl3pPr marL="365760" indent="0">
              <a:buNone/>
              <a:defRPr sz="480"/>
            </a:lvl3pPr>
            <a:lvl4pPr marL="548640" indent="0">
              <a:buNone/>
              <a:defRPr sz="405"/>
            </a:lvl4pPr>
            <a:lvl5pPr marL="731520" indent="0">
              <a:buNone/>
              <a:defRPr sz="405"/>
            </a:lvl5pPr>
            <a:lvl6pPr marL="914400" indent="0">
              <a:buNone/>
              <a:defRPr sz="405"/>
            </a:lvl6pPr>
            <a:lvl7pPr marL="1097280" indent="0">
              <a:buNone/>
              <a:defRPr sz="405"/>
            </a:lvl7pPr>
            <a:lvl8pPr marL="1280160" indent="0">
              <a:buNone/>
              <a:defRPr sz="405"/>
            </a:lvl8pPr>
            <a:lvl9pPr marL="1463040" indent="0">
              <a:buNone/>
              <a:defRPr sz="40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46050"/>
            <a:ext cx="5915026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730250"/>
            <a:ext cx="5915026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2542540"/>
            <a:ext cx="154305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2542540"/>
            <a:ext cx="2314575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2542540"/>
            <a:ext cx="154305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ct val="8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ct val="400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ct val="40000"/>
        </a:spcBef>
        <a:buFont typeface="Arial" panose="020B0604020202020204" pitchFamily="34" charset="0"/>
        <a:buChar char="•"/>
        <a:defRPr sz="795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ct val="400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ct val="400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ct val="400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ct val="400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ct val="400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ct val="400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0932" y="2096861"/>
            <a:ext cx="167503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cs typeface="Calibri"/>
              </a:rPr>
              <a:t>Data </a:t>
            </a:r>
            <a:r>
              <a:rPr lang="x-none" altLang="en-US" sz="1200" dirty="0">
                <a:cs typeface="Calibri"/>
              </a:rPr>
              <a:t>Management</a:t>
            </a:r>
            <a:endParaRPr lang="x-none" altLang="en-US" sz="1200" dirty="0"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55509" y="2096861"/>
            <a:ext cx="167503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cs typeface="Calibri"/>
              </a:rPr>
              <a:t>Web Framework</a:t>
            </a:r>
            <a:endParaRPr lang="en-US" sz="1200" dirty="0"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38725" y="2096861"/>
            <a:ext cx="167503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cs typeface="Calibri"/>
              </a:rPr>
              <a:t>WebGL Library</a:t>
            </a:r>
            <a:endParaRPr lang="en-US" sz="1200" dirty="0"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4698" y="2096861"/>
            <a:ext cx="1488621" cy="4789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200" dirty="0">
                <a:cs typeface="Calibri"/>
              </a:rPr>
              <a:t>Infrastructure</a:t>
            </a:r>
            <a:endParaRPr lang="en-US" sz="1200" dirty="0"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58505" y="1411741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200" dirty="0">
                <a:cs typeface="Calibri"/>
              </a:rPr>
              <a:t>Computer</a:t>
            </a:r>
            <a:endParaRPr lang="x-none" altLang="en-US" sz="1200" dirty="0">
              <a:cs typeface="Calibri"/>
            </a:endParaRPr>
          </a:p>
          <a:p>
            <a:pPr algn="ctr"/>
            <a:r>
              <a:rPr lang="x-none" altLang="en-US" sz="1200" dirty="0">
                <a:cs typeface="Calibri"/>
              </a:rPr>
              <a:t>Graphics</a:t>
            </a:r>
            <a:endParaRPr lang="x-none" altLang="en-US" sz="1200" dirty="0"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511" y="1411741"/>
            <a:ext cx="1395413" cy="4789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200" dirty="0">
                <a:cs typeface="Calibri"/>
              </a:rPr>
              <a:t>Tool Sets</a:t>
            </a:r>
            <a:endParaRPr lang="en-US" sz="1200" dirty="0">
              <a:cs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37932" y="1411741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cs typeface="Calibri"/>
              </a:rPr>
              <a:t>Geometry </a:t>
            </a:r>
            <a:r>
              <a:rPr lang="" altLang="x-none" sz="1200" dirty="0">
                <a:cs typeface="Calibri"/>
              </a:rPr>
              <a:t>Transformation</a:t>
            </a:r>
            <a:endParaRPr lang="" altLang="x-none" sz="1200" dirty="0">
              <a:cs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31296" y="792616"/>
            <a:ext cx="1485220" cy="4789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200" dirty="0">
                <a:cs typeface="Calibri"/>
              </a:rPr>
              <a:t>Visualization</a:t>
            </a:r>
            <a:endParaRPr lang="en-US" sz="1200" dirty="0">
              <a:cs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70660" y="751205"/>
            <a:ext cx="778510" cy="47879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cs typeface="Calibri"/>
              </a:rPr>
              <a:t>Multi</a:t>
            </a:r>
            <a:r>
              <a:rPr lang="x-none" altLang="en-US" sz="1200" dirty="0">
                <a:cs typeface="Calibri"/>
              </a:rPr>
              <a:t>ple</a:t>
            </a:r>
            <a:endParaRPr lang="x-none" altLang="en-US" sz="1200" dirty="0">
              <a:cs typeface="Calibri"/>
            </a:endParaRPr>
          </a:p>
          <a:p>
            <a:pPr algn="ctr"/>
            <a:r>
              <a:rPr lang="en-US" sz="1200" dirty="0">
                <a:cs typeface="Calibri"/>
              </a:rPr>
              <a:t>View</a:t>
            </a:r>
            <a:r>
              <a:rPr lang="x-none" altLang="en-US" sz="1200" dirty="0">
                <a:cs typeface="Calibri"/>
              </a:rPr>
              <a:t>s</a:t>
            </a:r>
            <a:endParaRPr lang="x-none" altLang="en-US" sz="1200" dirty="0">
              <a:cs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09875" y="1411061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200" dirty="0">
                <a:cs typeface="Calibri"/>
              </a:rPr>
              <a:t>AI</a:t>
            </a:r>
            <a:endParaRPr lang="x-none" altLang="en-US" sz="1200" dirty="0">
              <a:cs typeface="Calibri"/>
            </a:endParaRPr>
          </a:p>
          <a:p>
            <a:pPr algn="ctr"/>
            <a:r>
              <a:rPr lang="x-none" altLang="en-US" sz="1200" dirty="0">
                <a:cs typeface="Calibri"/>
              </a:rPr>
              <a:t>Algorithms</a:t>
            </a:r>
            <a:endParaRPr lang="x-none" altLang="en-US" sz="1200" dirty="0">
              <a:cs typeface="Calibri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64760" y="751205"/>
            <a:ext cx="711200" cy="47879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ea typeface="+mn-lt"/>
                <a:cs typeface="+mn-lt"/>
              </a:rPr>
              <a:t>Focus </a:t>
            </a:r>
            <a:endParaRPr lang="en-US" sz="1200" dirty="0">
              <a:ea typeface="+mn-lt"/>
              <a:cs typeface="+mn-lt"/>
            </a:endParaRPr>
          </a:p>
          <a:p>
            <a:pPr algn="ctr"/>
            <a:r>
              <a:rPr lang="en-US" sz="1200" dirty="0">
                <a:ea typeface="+mn-lt"/>
                <a:cs typeface="+mn-lt"/>
              </a:rPr>
              <a:t>Mode</a:t>
            </a:r>
            <a:endParaRPr lang="en-US" sz="1200" dirty="0">
              <a:ea typeface="+mn-lt"/>
              <a:cs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44540" y="751205"/>
            <a:ext cx="869315" cy="47879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ea typeface="+mn-lt"/>
                <a:cs typeface="+mn-lt"/>
              </a:rPr>
              <a:t>Camera Switch</a:t>
            </a:r>
            <a:r>
              <a:rPr lang="x-none" altLang="en-US" sz="1200" dirty="0">
                <a:ea typeface="+mn-lt"/>
                <a:cs typeface="+mn-lt"/>
              </a:rPr>
              <a:t>ing</a:t>
            </a:r>
            <a:endParaRPr lang="x-none" altLang="en-US" sz="1200" dirty="0">
              <a:ea typeface="+mn-lt"/>
              <a:cs typeface="+mn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34260" y="751205"/>
            <a:ext cx="774700" cy="47879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200">
                <a:cs typeface="Calibri"/>
              </a:rPr>
              <a:t>Stream Playing</a:t>
            </a:r>
            <a:endParaRPr lang="x-none" altLang="en-US" sz="1200" dirty="0">
              <a:cs typeface="Calibri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470932" y="106816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200" dirty="0">
                <a:cs typeface="Calibri"/>
              </a:rPr>
              <a:t>Auto Box Initialization</a:t>
            </a:r>
            <a:endParaRPr lang="x-none" altLang="en-US" sz="1200" dirty="0">
              <a:cs typeface="Calibri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37932" y="106816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" sz="1200" dirty="0">
                <a:cs typeface="Calibri"/>
                <a:sym typeface="+mn-ea"/>
              </a:rPr>
              <a:t>Interactive</a:t>
            </a:r>
            <a:endParaRPr lang="en-US" sz="1200" dirty="0">
              <a:cs typeface="Calibri"/>
            </a:endParaRPr>
          </a:p>
          <a:p>
            <a:pPr algn="ctr"/>
            <a:r>
              <a:rPr lang="x-none" altLang="en-US" sz="1200" dirty="0">
                <a:cs typeface="Calibri"/>
                <a:sym typeface="+mn-ea"/>
              </a:rPr>
              <a:t>Box Fitting</a:t>
            </a:r>
            <a:endParaRPr lang="x-none" altLang="en-US" sz="1200" dirty="0">
              <a:cs typeface="Calibri"/>
              <a:sym typeface="+mn-ea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58505" y="106816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200" dirty="0">
                <a:cs typeface="Calibri"/>
              </a:rPr>
              <a:t>Annotation</a:t>
            </a:r>
            <a:endParaRPr lang="x-none" altLang="en-US" sz="1200" dirty="0">
              <a:cs typeface="Calibri"/>
            </a:endParaRPr>
          </a:p>
          <a:p>
            <a:pPr algn="ctr"/>
            <a:r>
              <a:rPr lang="x-none" altLang="en-US" sz="1200" dirty="0">
                <a:cs typeface="Calibri"/>
              </a:rPr>
              <a:t>Transfer</a:t>
            </a:r>
            <a:endParaRPr lang="x-none" altLang="en-US" sz="1200" dirty="0">
              <a:cs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70932" y="1411741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cs typeface="Calibri"/>
              </a:rPr>
              <a:t>Point cloud </a:t>
            </a:r>
            <a:r>
              <a:rPr lang="x-none" altLang="en-US" sz="1200">
                <a:cs typeface="Calibri"/>
              </a:rPr>
              <a:t>Library</a:t>
            </a:r>
            <a:endParaRPr lang="x-none" altLang="en-US" sz="1200" dirty="0">
              <a:cs typeface="Calibri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511" y="107496"/>
            <a:ext cx="1395413" cy="47897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200" dirty="0">
                <a:cs typeface="Calibri"/>
              </a:rPr>
              <a:t>Operation</a:t>
            </a:r>
            <a:endParaRPr lang="en-US" sz="1200" dirty="0">
              <a:cs typeface="Calibri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137432" y="656545"/>
            <a:ext cx="658368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7432" y="1319893"/>
            <a:ext cx="658368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7432" y="1969634"/>
            <a:ext cx="658368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37432" y="2669041"/>
            <a:ext cx="658368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810555" y="106816"/>
            <a:ext cx="1255259" cy="47897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en-US" sz="1200" dirty="0">
                <a:cs typeface="Calibri"/>
                <a:sym typeface="+mn-ea"/>
              </a:rPr>
              <a:t>Multi-view</a:t>
            </a:r>
            <a:endParaRPr lang="x-none" altLang="en-US" sz="1200" dirty="0">
              <a:cs typeface="Calibri"/>
            </a:endParaRPr>
          </a:p>
          <a:p>
            <a:pPr algn="ctr"/>
            <a:r>
              <a:rPr lang="x-none" altLang="en-US" sz="1200" dirty="0">
                <a:cs typeface="Calibri"/>
                <a:sym typeface="+mn-ea"/>
              </a:rPr>
              <a:t>Editing</a:t>
            </a:r>
            <a:endParaRPr lang="x-none" altLang="en-US" sz="1200" dirty="0">
              <a:cs typeface="Calibri"/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50030" y="751205"/>
            <a:ext cx="941705" cy="47879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" sz="1200" dirty="0">
                <a:cs typeface="Calibri"/>
              </a:rPr>
              <a:t>Object/Box</a:t>
            </a:r>
            <a:endParaRPr lang="" sz="1200" dirty="0">
              <a:cs typeface="Calibri"/>
            </a:endParaRPr>
          </a:p>
          <a:p>
            <a:pPr algn="ctr"/>
            <a:r>
              <a:rPr lang="" sz="1200" dirty="0">
                <a:cs typeface="Calibri"/>
              </a:rPr>
              <a:t>Coloring</a:t>
            </a:r>
            <a:endParaRPr lang="" sz="1200" dirty="0"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96590" y="751205"/>
            <a:ext cx="774700" cy="47879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" altLang="x-none" sz="1200">
                <a:cs typeface="Calibri"/>
              </a:rPr>
              <a:t>Object</a:t>
            </a:r>
            <a:endParaRPr lang="" altLang="x-none" sz="1200">
              <a:cs typeface="Calibri"/>
            </a:endParaRPr>
          </a:p>
          <a:p>
            <a:pPr algn="ctr"/>
            <a:r>
              <a:rPr lang="" altLang="x-none" sz="1200">
                <a:cs typeface="Calibri"/>
              </a:rPr>
              <a:t>Locking</a:t>
            </a:r>
            <a:endParaRPr lang="x-none" altLang="en-US" sz="1200" dirty="0"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320</Words>
  <Application>WPS Presentation</Application>
  <PresentationFormat>宽屏</PresentationFormat>
  <Paragraphs>51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Calibri</vt:lpstr>
      <vt:lpstr>微软雅黑</vt:lpstr>
      <vt:lpstr>Droid Sans Fallback</vt:lpstr>
      <vt:lpstr>Arial Unicode MS</vt:lpstr>
      <vt:lpstr>Calibri Light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lie</cp:lastModifiedBy>
  <cp:revision>742</cp:revision>
  <dcterms:created xsi:type="dcterms:W3CDTF">2020-01-31T05:35:22Z</dcterms:created>
  <dcterms:modified xsi:type="dcterms:W3CDTF">2020-01-31T05:35:22Z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