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5CF"/>
    <a:srgbClr val="5F5F5F"/>
    <a:srgbClr val="F1F3F5"/>
    <a:srgbClr val="00B0F0"/>
    <a:srgbClr val="84949C"/>
    <a:srgbClr val="7998B9"/>
    <a:srgbClr val="F4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>
        <p:scale>
          <a:sx n="125" d="100"/>
          <a:sy n="125" d="100"/>
        </p:scale>
        <p:origin x="59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궁전, 여행, 한국, 대한민국, 서울, 경복궁, 전통, 궁, 관광">
            <a:extLst>
              <a:ext uri="{FF2B5EF4-FFF2-40B4-BE49-F238E27FC236}">
                <a16:creationId xmlns:a16="http://schemas.microsoft.com/office/drawing/2014/main" id="{6D9EBBBB-92C8-F97B-0849-CE9D42EAE98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" b="82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07A74-BA8C-3E96-3BA0-6F5D9AAA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EAB57-BD18-46FB-A940-AE91C469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5BD1D-233D-5563-F0A1-6DA3552A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1525E5-3721-E5AA-C9EE-B6F8B4067B51}"/>
              </a:ext>
            </a:extLst>
          </p:cNvPr>
          <p:cNvSpPr/>
          <p:nvPr userDrawn="1"/>
        </p:nvSpPr>
        <p:spPr>
          <a:xfrm>
            <a:off x="0" y="508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85F71C-A0FF-C168-0284-32E85177B78C}"/>
              </a:ext>
            </a:extLst>
          </p:cNvPr>
          <p:cNvGrpSpPr/>
          <p:nvPr userDrawn="1"/>
        </p:nvGrpSpPr>
        <p:grpSpPr>
          <a:xfrm>
            <a:off x="0" y="2410823"/>
            <a:ext cx="12192000" cy="1560286"/>
            <a:chOff x="0" y="2481943"/>
            <a:chExt cx="12192000" cy="156028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DC2577-A3F8-E874-1529-C80849E19B87}"/>
                </a:ext>
              </a:extLst>
            </p:cNvPr>
            <p:cNvSpPr/>
            <p:nvPr userDrawn="1"/>
          </p:nvSpPr>
          <p:spPr>
            <a:xfrm>
              <a:off x="0" y="2481943"/>
              <a:ext cx="12192000" cy="1560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33291F7-3987-1C6E-F571-8F278191AF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97" y="2493059"/>
              <a:ext cx="1531800" cy="15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13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F4A3D-C716-843F-16F6-A11F4DCB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A3134C-C662-D141-AB1F-D46C2538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9E337-08A0-1513-CA20-C50267ED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29C2A-DE36-FA4A-89CD-DE261AC7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A6F64-1F39-642F-0467-88C09976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9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6FB0D5-69D7-076C-63EB-E8700D63E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C66CE-CC98-020F-D1BE-C36D38138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AF7A0-1AE7-2857-BAEE-D95DC472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8B537-43BA-1CBA-2297-CB73B64D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7E374-1E63-CD8E-4580-B955C9FD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7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B06B8A3-C88C-F7CB-A3B0-A974BD99C368}"/>
              </a:ext>
            </a:extLst>
          </p:cNvPr>
          <p:cNvSpPr/>
          <p:nvPr userDrawn="1"/>
        </p:nvSpPr>
        <p:spPr>
          <a:xfrm>
            <a:off x="0" y="0"/>
            <a:ext cx="12192000" cy="5892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0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C928A-2EC1-0F2B-43E3-EE0CCDD4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265F4-6458-805F-B570-2D2DDE83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B1A1E-0413-77D9-2423-EBF448F8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E4C6-C8D9-7521-B9C5-EB0FB80D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B6ABA-87B0-B2CF-6299-6AAB9461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2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F9BE-68A8-6361-67A7-C7593F57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73EE6-86B6-0EC8-90A6-D490640DE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EB6F8-2C4D-C9A6-5445-3ECF3F15B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7FA22-51DC-5E61-8E7D-AE48C1B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0FDD4-1D88-6673-A449-F3238ECF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C79E7-2C04-4648-C1E0-6D8B62CC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98960-F738-ECB2-66FE-5812C866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6CC36-5C24-BCE2-4C86-E27CB630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EFFFA-AB75-8632-DCE7-CE37AFF0D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112E72-E4BA-153C-13E0-326958D12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4AAB98-DA96-56CA-7159-490CA53B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CEF27E-5494-9332-A64F-98DAE43B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37C809-B7BF-AE73-54E5-CF73F7BF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EB2524-2787-2E7B-C006-A22482CF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8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3F297-B286-5104-FC60-DF242B58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DE04B9-416B-26BD-0F23-B80F3CB2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353B08-D179-48DD-1A5F-A8A389B7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4B2379-8489-52BB-BAC4-E787FF9A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89FF91-B4E5-34F3-E9F2-5F8FC50D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3F681-8B2B-C7AB-1901-6F51CB47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C42E0-C784-8935-4A23-2DCF2D72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70052-E5FC-57CA-8CE0-60A3BA35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483A1-FB7C-BA74-C06F-16FA6F51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62723-9DF6-1B7F-79ED-BD94A434D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008D3-2A7F-34C4-6A8F-43D375CA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A0EF6-540F-AB94-6BE4-F2EE979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55E2B-8289-A480-902B-36B0E13D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0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C04F0-48E2-6327-D980-4F742376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FBDEDB-78CE-7B6C-1E9E-EF076376C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E3D7C-9D66-A04C-D1B8-AAE2FAAB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D4E3E-AB81-8540-F2ED-7E613D2F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DDFEA-3C93-FD7B-5F31-CDD624D5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152BA-6416-DBAA-E304-53B074DE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9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598DA2-5EB6-785A-E21C-B2AAFBE8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70DDB-8BC5-9ABE-75FE-C183B45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1A1F-94CF-8366-5365-B2ADA47DD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0B5F-7164-436B-880D-E86F1B7CC1A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4DA98-8388-0CD4-8791-CDD3B4F52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41DEE-01EF-FCC9-334A-519182991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E4E2-63DC-476C-9974-6FC1CE5E2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5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5.wdp"/><Relationship Id="rId18" Type="http://schemas.microsoft.com/office/2007/relationships/hdphoto" Target="../media/hdphoto7.wdp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667AAF-CA48-E9DC-D176-0D97B0BA6C9B}"/>
              </a:ext>
            </a:extLst>
          </p:cNvPr>
          <p:cNvSpPr/>
          <p:nvPr/>
        </p:nvSpPr>
        <p:spPr>
          <a:xfrm>
            <a:off x="0" y="2413000"/>
            <a:ext cx="12192000" cy="156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    퀘스트 시스템 서비스 반영 내용</a:t>
            </a:r>
          </a:p>
        </p:txBody>
      </p:sp>
      <p:sp>
        <p:nvSpPr>
          <p:cNvPr id="7" name="AutoShape 6" descr="한국관광공사 - 나무위키">
            <a:extLst>
              <a:ext uri="{FF2B5EF4-FFF2-40B4-BE49-F238E27FC236}">
                <a16:creationId xmlns:a16="http://schemas.microsoft.com/office/drawing/2014/main" id="{021C8987-02A8-41B3-7BF4-FDD9DCFE74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98F88-881E-9D0A-89C5-D9D3F0FD7D45}"/>
              </a:ext>
            </a:extLst>
          </p:cNvPr>
          <p:cNvGrpSpPr/>
          <p:nvPr/>
        </p:nvGrpSpPr>
        <p:grpSpPr>
          <a:xfrm>
            <a:off x="1" y="1"/>
            <a:ext cx="1620519" cy="292728"/>
            <a:chOff x="1" y="0"/>
            <a:chExt cx="2625936" cy="47434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DDB6C3-0478-234A-954E-105199DD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787" y="0"/>
              <a:ext cx="1581150" cy="47434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FE28A76-4DF7-A89C-AD63-003DD5FE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1"/>
              <a:ext cx="1048827" cy="474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831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2FB358-D47B-D6E4-54DC-A9175AE3B12D}"/>
              </a:ext>
            </a:extLst>
          </p:cNvPr>
          <p:cNvSpPr/>
          <p:nvPr/>
        </p:nvSpPr>
        <p:spPr>
          <a:xfrm>
            <a:off x="0" y="0"/>
            <a:ext cx="4663440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퀘스트 시스템 개요</a:t>
            </a:r>
            <a:endParaRPr lang="ko-KR" altLang="en-US" sz="2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12D0B-AF5B-2427-7C2D-497B20F9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3" y="66040"/>
            <a:ext cx="1473197" cy="44195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74A8F9-6D66-2910-CB39-36FD83FB6EBD}"/>
              </a:ext>
            </a:extLst>
          </p:cNvPr>
          <p:cNvSpPr/>
          <p:nvPr/>
        </p:nvSpPr>
        <p:spPr>
          <a:xfrm>
            <a:off x="492760" y="894080"/>
            <a:ext cx="11206480" cy="508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앱 로그인 사용자 증가 및 관광지 방문 유도를 위한 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웹 기반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임무 및 보상 제공</a:t>
            </a:r>
            <a:r>
              <a:rPr lang="ko-KR" altLang="en-US" b="1" dirty="0"/>
              <a:t> 시스템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09A97D-79B1-3602-5F2E-D8CC2FFEEB70}"/>
              </a:ext>
            </a:extLst>
          </p:cNvPr>
          <p:cNvGrpSpPr/>
          <p:nvPr/>
        </p:nvGrpSpPr>
        <p:grpSpPr>
          <a:xfrm>
            <a:off x="700296" y="1478890"/>
            <a:ext cx="3338305" cy="5332281"/>
            <a:chOff x="607162" y="1631289"/>
            <a:chExt cx="2972421" cy="474785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6DCD579-BFBE-7C31-53C7-FCA2A178AB42}"/>
                </a:ext>
              </a:extLst>
            </p:cNvPr>
            <p:cNvGrpSpPr/>
            <p:nvPr/>
          </p:nvGrpSpPr>
          <p:grpSpPr>
            <a:xfrm>
              <a:off x="607162" y="1631289"/>
              <a:ext cx="2618842" cy="4747854"/>
              <a:chOff x="607162" y="1631289"/>
              <a:chExt cx="2618842" cy="47478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047E7CC-DFF0-9115-735B-63A0F87EF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933" y="1857062"/>
                <a:ext cx="1979892" cy="4288090"/>
              </a:xfrm>
              <a:prstGeom prst="rect">
                <a:avLst/>
              </a:prstGeom>
            </p:spPr>
          </p:pic>
          <p:pic>
            <p:nvPicPr>
              <p:cNvPr id="3074" name="Picture 2" descr="현실적인 스마트폰 목업 | 프리미엄 벡터">
                <a:extLst>
                  <a:ext uri="{FF2B5EF4-FFF2-40B4-BE49-F238E27FC236}">
                    <a16:creationId xmlns:a16="http://schemas.microsoft.com/office/drawing/2014/main" id="{821F1711-27CD-9B64-B842-F7D52E3D5B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53" t="9668" r="27753" b="9668"/>
              <a:stretch/>
            </p:blipFill>
            <p:spPr bwMode="auto">
              <a:xfrm>
                <a:off x="607162" y="1631289"/>
                <a:ext cx="2618842" cy="4747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58526B0-7B95-75E0-E767-42783D6D03BA}"/>
                </a:ext>
              </a:extLst>
            </p:cNvPr>
            <p:cNvSpPr/>
            <p:nvPr/>
          </p:nvSpPr>
          <p:spPr>
            <a:xfrm>
              <a:off x="933450" y="1841500"/>
              <a:ext cx="1962150" cy="4318000"/>
            </a:xfrm>
            <a:prstGeom prst="roundRect">
              <a:avLst>
                <a:gd name="adj" fmla="val 8198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28DF8A3-F935-A1CA-EB3D-78FC911E1D8A}"/>
                </a:ext>
              </a:extLst>
            </p:cNvPr>
            <p:cNvGrpSpPr/>
            <p:nvPr/>
          </p:nvGrpSpPr>
          <p:grpSpPr>
            <a:xfrm>
              <a:off x="2501050" y="2694940"/>
              <a:ext cx="365760" cy="365760"/>
              <a:chOff x="4669790" y="3892551"/>
              <a:chExt cx="1181099" cy="118109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0D90EF6-3876-C3F2-FD00-5E0A9BE82E92}"/>
                  </a:ext>
                </a:extLst>
              </p:cNvPr>
              <p:cNvSpPr/>
              <p:nvPr/>
            </p:nvSpPr>
            <p:spPr>
              <a:xfrm>
                <a:off x="4669790" y="3892551"/>
                <a:ext cx="1181099" cy="118109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27C0BF5-32A7-437C-73E8-4D76EC8F5E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665" b="89963" l="9414" r="91119">
                            <a14:foregroundMark x1="9591" y1="27138" x2="9591" y2="27138"/>
                            <a14:foregroundMark x1="91119" y1="27695" x2="91119" y2="2769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3" t="16146" r="5673" b="10853"/>
              <a:stretch/>
            </p:blipFill>
            <p:spPr bwMode="auto">
              <a:xfrm>
                <a:off x="4719320" y="4108152"/>
                <a:ext cx="1057910" cy="8324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82" name="Picture 10" descr="Pixal PNG Transparent Images Free Download | Vector Files | Pngtree">
              <a:extLst>
                <a:ext uri="{FF2B5EF4-FFF2-40B4-BE49-F238E27FC236}">
                  <a16:creationId xmlns:a16="http://schemas.microsoft.com/office/drawing/2014/main" id="{044FAB32-25C8-2E2A-4558-35D2336B4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0833" y1="55000" x2="50833" y2="55000"/>
                          <a14:foregroundMark x1="46389" y1="48056" x2="62500" y2="71944"/>
                          <a14:foregroundMark x1="68333" y1="45278" x2="46944" y2="69167"/>
                          <a14:foregroundMark x1="46944" y1="69167" x2="46667" y2="68889"/>
                          <a14:foregroundMark x1="35278" y1="34167" x2="35278" y2="34167"/>
                          <a14:foregroundMark x1="41944" y1="65833" x2="41944" y2="65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665" y="2841244"/>
              <a:ext cx="1225918" cy="122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12" descr="Arrow Icon Vector Art, Icons, and Graphics for Free Download">
            <a:extLst>
              <a:ext uri="{FF2B5EF4-FFF2-40B4-BE49-F238E27FC236}">
                <a16:creationId xmlns:a16="http://schemas.microsoft.com/office/drawing/2014/main" id="{2E04E182-2421-BF81-5B42-392F82452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5000" r="50000">
                        <a14:foregroundMark x1="48438" y1="53500" x2="48438" y2="53500"/>
                        <a14:foregroundMark x1="50000" y1="57500" x2="50000" y2="5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927" r="47624" b="14128"/>
          <a:stretch/>
        </p:blipFill>
        <p:spPr bwMode="auto">
          <a:xfrm>
            <a:off x="3622418" y="3992828"/>
            <a:ext cx="934437" cy="34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D76FD-65B0-7876-0E2D-FE2839467E1C}"/>
              </a:ext>
            </a:extLst>
          </p:cNvPr>
          <p:cNvGrpSpPr/>
          <p:nvPr/>
        </p:nvGrpSpPr>
        <p:grpSpPr>
          <a:xfrm>
            <a:off x="4499973" y="1478890"/>
            <a:ext cx="2941203" cy="5332281"/>
            <a:chOff x="607162" y="1631289"/>
            <a:chExt cx="2618842" cy="474785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813DE8F-692B-826C-E213-F22821F01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33" y="1857062"/>
              <a:ext cx="1979892" cy="4288090"/>
            </a:xfrm>
            <a:prstGeom prst="rect">
              <a:avLst/>
            </a:prstGeom>
          </p:spPr>
        </p:pic>
        <p:pic>
          <p:nvPicPr>
            <p:cNvPr id="26" name="Picture 2" descr="현실적인 스마트폰 목업 | 프리미엄 벡터">
              <a:extLst>
                <a:ext uri="{FF2B5EF4-FFF2-40B4-BE49-F238E27FC236}">
                  <a16:creationId xmlns:a16="http://schemas.microsoft.com/office/drawing/2014/main" id="{A168721B-7444-6437-EEC4-C3473CBE24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3" t="9668" r="27753" b="9668"/>
            <a:stretch/>
          </p:blipFill>
          <p:spPr bwMode="auto">
            <a:xfrm>
              <a:off x="607162" y="1631289"/>
              <a:ext cx="2618842" cy="474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80F6DA-725E-BB7D-5CFA-C0C705359860}"/>
              </a:ext>
            </a:extLst>
          </p:cNvPr>
          <p:cNvSpPr/>
          <p:nvPr/>
        </p:nvSpPr>
        <p:spPr>
          <a:xfrm>
            <a:off x="4866425" y="1714976"/>
            <a:ext cx="2203677" cy="4849515"/>
          </a:xfrm>
          <a:prstGeom prst="roundRect">
            <a:avLst>
              <a:gd name="adj" fmla="val 8198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6ED54AB-4EC4-38CA-7FFB-370C1CFA226A}"/>
              </a:ext>
            </a:extLst>
          </p:cNvPr>
          <p:cNvSpPr/>
          <p:nvPr/>
        </p:nvSpPr>
        <p:spPr>
          <a:xfrm>
            <a:off x="4847380" y="1997221"/>
            <a:ext cx="2230212" cy="4191437"/>
          </a:xfrm>
          <a:prstGeom prst="roundRect">
            <a:avLst>
              <a:gd name="adj" fmla="val 2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1A30EF-D438-DC1E-1BA8-DA41C621AAEF}"/>
              </a:ext>
            </a:extLst>
          </p:cNvPr>
          <p:cNvSpPr/>
          <p:nvPr/>
        </p:nvSpPr>
        <p:spPr>
          <a:xfrm>
            <a:off x="4847380" y="2076450"/>
            <a:ext cx="2236867" cy="234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퀘스트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1AFEE84-48F9-0A2C-E2F2-FF602BF23240}"/>
              </a:ext>
            </a:extLst>
          </p:cNvPr>
          <p:cNvGrpSpPr/>
          <p:nvPr/>
        </p:nvGrpSpPr>
        <p:grpSpPr>
          <a:xfrm>
            <a:off x="4863865" y="3273589"/>
            <a:ext cx="2201332" cy="261246"/>
            <a:chOff x="4377268" y="3163521"/>
            <a:chExt cx="2319612" cy="30146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56C2FC7-2F62-FF99-CFCE-AB2679304EB9}"/>
                </a:ext>
              </a:extLst>
            </p:cNvPr>
            <p:cNvSpPr/>
            <p:nvPr/>
          </p:nvSpPr>
          <p:spPr>
            <a:xfrm>
              <a:off x="4377268" y="3166533"/>
              <a:ext cx="567770" cy="2984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상시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223EEAC-C1EA-C655-553D-DC0A3741CACB}"/>
                </a:ext>
              </a:extLst>
            </p:cNvPr>
            <p:cNvSpPr/>
            <p:nvPr/>
          </p:nvSpPr>
          <p:spPr>
            <a:xfrm>
              <a:off x="4961216" y="3166533"/>
              <a:ext cx="567770" cy="2984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기간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C67F462-A4F7-1BBA-04A5-FD98CC0DFC47}"/>
                </a:ext>
              </a:extLst>
            </p:cNvPr>
            <p:cNvSpPr/>
            <p:nvPr/>
          </p:nvSpPr>
          <p:spPr>
            <a:xfrm>
              <a:off x="5545164" y="3166533"/>
              <a:ext cx="567769" cy="2984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지역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4A25778-1F60-68F1-55FE-61CA5B7D04E6}"/>
                </a:ext>
              </a:extLst>
            </p:cNvPr>
            <p:cNvSpPr/>
            <p:nvPr/>
          </p:nvSpPr>
          <p:spPr>
            <a:xfrm>
              <a:off x="6129111" y="3163521"/>
              <a:ext cx="567769" cy="2984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이벤트</a:t>
              </a:r>
            </a:p>
          </p:txBody>
        </p:sp>
      </p:grpSp>
      <p:grpSp>
        <p:nvGrpSpPr>
          <p:cNvPr id="3073" name="그룹 3072">
            <a:extLst>
              <a:ext uri="{FF2B5EF4-FFF2-40B4-BE49-F238E27FC236}">
                <a16:creationId xmlns:a16="http://schemas.microsoft.com/office/drawing/2014/main" id="{D8E4CE99-2353-894E-DB1F-57CB7464947C}"/>
              </a:ext>
            </a:extLst>
          </p:cNvPr>
          <p:cNvGrpSpPr/>
          <p:nvPr/>
        </p:nvGrpSpPr>
        <p:grpSpPr>
          <a:xfrm>
            <a:off x="4874652" y="2343118"/>
            <a:ext cx="533400" cy="563847"/>
            <a:chOff x="6922723" y="3061823"/>
            <a:chExt cx="533400" cy="563847"/>
          </a:xfrm>
        </p:grpSpPr>
        <p:pic>
          <p:nvPicPr>
            <p:cNvPr id="3092" name="Picture 20" descr="Image Generation AI] CG Avatar Replacement using Stable Diffusion –  OpenFashion">
              <a:extLst>
                <a:ext uri="{FF2B5EF4-FFF2-40B4-BE49-F238E27FC236}">
                  <a16:creationId xmlns:a16="http://schemas.microsoft.com/office/drawing/2014/main" id="{5BBE7BF0-4F1D-AD27-5F8E-861BB201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697" b="94697" l="61667" r="87222">
                          <a14:foregroundMark x1="71852" y1="55758" x2="71852" y2="55758"/>
                          <a14:foregroundMark x1="69722" y1="56364" x2="69722" y2="56364"/>
                          <a14:foregroundMark x1="68333" y1="56061" x2="68333" y2="56061"/>
                          <a14:foregroundMark x1="72130" y1="34848" x2="72130" y2="34848"/>
                          <a14:foregroundMark x1="61759" y1="88485" x2="61759" y2="88485"/>
                          <a14:foregroundMark x1="86574" y1="90758" x2="86574" y2="90758"/>
                          <a14:foregroundMark x1="86852" y1="94848" x2="86852" y2="94848"/>
                          <a14:foregroundMark x1="87222" y1="93485" x2="87222" y2="93485"/>
                          <a14:foregroundMark x1="74722" y1="75606" x2="74722" y2="75606"/>
                          <a14:foregroundMark x1="75556" y1="74394" x2="75556" y2="743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55" t="4517" r="11657" b="42421"/>
            <a:stretch/>
          </p:blipFill>
          <p:spPr bwMode="auto">
            <a:xfrm>
              <a:off x="6957018" y="3061823"/>
              <a:ext cx="467984" cy="540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9E31E6F-AD56-4A2C-51A5-28106FCE1D83}"/>
                </a:ext>
              </a:extLst>
            </p:cNvPr>
            <p:cNvSpPr/>
            <p:nvPr/>
          </p:nvSpPr>
          <p:spPr>
            <a:xfrm>
              <a:off x="6922723" y="309227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9" name="직사각형 3078">
            <a:extLst>
              <a:ext uri="{FF2B5EF4-FFF2-40B4-BE49-F238E27FC236}">
                <a16:creationId xmlns:a16="http://schemas.microsoft.com/office/drawing/2014/main" id="{B49786E7-116A-7F94-2BBA-C3E3D88F3877}"/>
              </a:ext>
            </a:extLst>
          </p:cNvPr>
          <p:cNvSpPr/>
          <p:nvPr/>
        </p:nvSpPr>
        <p:spPr>
          <a:xfrm>
            <a:off x="5373450" y="2563783"/>
            <a:ext cx="1535116" cy="458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닉네임</a:t>
            </a:r>
            <a:r>
              <a:rPr lang="en-US" altLang="ko-KR" sz="800" b="1" dirty="0">
                <a:solidFill>
                  <a:schemeClr val="tx1"/>
                </a:solidFill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</a:rPr>
              <a:t>준석지수아빠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랭크포인트</a:t>
            </a:r>
            <a:r>
              <a:rPr lang="en-US" altLang="ko-KR" sz="800" b="1" dirty="0">
                <a:solidFill>
                  <a:schemeClr val="tx1"/>
                </a:solidFill>
              </a:rPr>
              <a:t>: 999,999,999</a:t>
            </a:r>
          </a:p>
          <a:p>
            <a:r>
              <a:rPr lang="ko-KR" altLang="en-US" sz="800" b="1" dirty="0" err="1">
                <a:solidFill>
                  <a:schemeClr val="tx1"/>
                </a:solidFill>
              </a:rPr>
              <a:t>샵포인트</a:t>
            </a:r>
            <a:r>
              <a:rPr lang="en-US" altLang="ko-KR" sz="800" b="1" dirty="0">
                <a:solidFill>
                  <a:schemeClr val="tx1"/>
                </a:solidFill>
              </a:rPr>
              <a:t>: 999,999,999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094" name="Picture 22">
            <a:extLst>
              <a:ext uri="{FF2B5EF4-FFF2-40B4-BE49-F238E27FC236}">
                <a16:creationId xmlns:a16="http://schemas.microsoft.com/office/drawing/2014/main" id="{F0ECB57E-2B72-AD9F-0DAE-B30038EA7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2785" b="91772" l="54787" r="71099">
                        <a14:foregroundMark x1="55319" y1="87342" x2="55319" y2="87342"/>
                        <a14:foregroundMark x1="57092" y1="89662" x2="57092" y2="89662"/>
                        <a14:foregroundMark x1="62766" y1="91772" x2="62766" y2="91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95" t="70644" r="26853" b="6289"/>
          <a:stretch/>
        </p:blipFill>
        <p:spPr bwMode="auto">
          <a:xfrm>
            <a:off x="5427097" y="2325267"/>
            <a:ext cx="304599" cy="29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22">
            <a:extLst>
              <a:ext uri="{FF2B5EF4-FFF2-40B4-BE49-F238E27FC236}">
                <a16:creationId xmlns:a16="http://schemas.microsoft.com/office/drawing/2014/main" id="{E9EA6F28-8033-5143-B732-D633E6C82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29" b="92405" l="29255" r="45567">
                        <a14:foregroundMark x1="35993" y1="73840" x2="35993" y2="73840"/>
                        <a14:foregroundMark x1="45213" y1="81857" x2="45213" y2="81857"/>
                        <a14:foregroundMark x1="38121" y1="92405" x2="38121" y2="9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02" t="71428" r="52346" b="5505"/>
          <a:stretch/>
        </p:blipFill>
        <p:spPr bwMode="auto">
          <a:xfrm>
            <a:off x="5694937" y="2332927"/>
            <a:ext cx="298386" cy="28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타원 3084">
            <a:extLst>
              <a:ext uri="{FF2B5EF4-FFF2-40B4-BE49-F238E27FC236}">
                <a16:creationId xmlns:a16="http://schemas.microsoft.com/office/drawing/2014/main" id="{3C5B8F77-992E-5BD8-6887-969B55BAD269}"/>
              </a:ext>
            </a:extLst>
          </p:cNvPr>
          <p:cNvSpPr/>
          <p:nvPr/>
        </p:nvSpPr>
        <p:spPr>
          <a:xfrm>
            <a:off x="5988636" y="2351909"/>
            <a:ext cx="247650" cy="247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7" name="타원 3086">
            <a:extLst>
              <a:ext uri="{FF2B5EF4-FFF2-40B4-BE49-F238E27FC236}">
                <a16:creationId xmlns:a16="http://schemas.microsoft.com/office/drawing/2014/main" id="{91F75BC5-0CBD-0ADC-750D-168163588F74}"/>
              </a:ext>
            </a:extLst>
          </p:cNvPr>
          <p:cNvSpPr/>
          <p:nvPr/>
        </p:nvSpPr>
        <p:spPr>
          <a:xfrm>
            <a:off x="6259493" y="2351909"/>
            <a:ext cx="247650" cy="247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8" name="타원 3087">
            <a:extLst>
              <a:ext uri="{FF2B5EF4-FFF2-40B4-BE49-F238E27FC236}">
                <a16:creationId xmlns:a16="http://schemas.microsoft.com/office/drawing/2014/main" id="{C14931E2-D26E-DE1A-92D6-79FC43B0B27D}"/>
              </a:ext>
            </a:extLst>
          </p:cNvPr>
          <p:cNvSpPr/>
          <p:nvPr/>
        </p:nvSpPr>
        <p:spPr>
          <a:xfrm>
            <a:off x="6528263" y="2351909"/>
            <a:ext cx="247650" cy="247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0" name="사각형: 둥근 모서리 3089">
            <a:extLst>
              <a:ext uri="{FF2B5EF4-FFF2-40B4-BE49-F238E27FC236}">
                <a16:creationId xmlns:a16="http://schemas.microsoft.com/office/drawing/2014/main" id="{A9E62064-B3DC-8123-906B-D6A3AD830B79}"/>
              </a:ext>
            </a:extLst>
          </p:cNvPr>
          <p:cNvSpPr/>
          <p:nvPr/>
        </p:nvSpPr>
        <p:spPr>
          <a:xfrm>
            <a:off x="4863091" y="3022602"/>
            <a:ext cx="1088550" cy="2201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랭킹확인</a:t>
            </a:r>
          </a:p>
        </p:txBody>
      </p:sp>
      <p:sp>
        <p:nvSpPr>
          <p:cNvPr id="3091" name="사각형: 둥근 모서리 3090">
            <a:extLst>
              <a:ext uri="{FF2B5EF4-FFF2-40B4-BE49-F238E27FC236}">
                <a16:creationId xmlns:a16="http://schemas.microsoft.com/office/drawing/2014/main" id="{297A153A-69DB-A3C7-1304-460E09D5FDEC}"/>
              </a:ext>
            </a:extLst>
          </p:cNvPr>
          <p:cNvSpPr/>
          <p:nvPr/>
        </p:nvSpPr>
        <p:spPr>
          <a:xfrm>
            <a:off x="5970297" y="3026650"/>
            <a:ext cx="1088550" cy="2201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</a:rPr>
              <a:t>퀘스트샵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096" name="Picture 24" descr="Edit Icon PNG vector in SVG, PDF, AI, CDR format">
            <a:extLst>
              <a:ext uri="{FF2B5EF4-FFF2-40B4-BE49-F238E27FC236}">
                <a16:creationId xmlns:a16="http://schemas.microsoft.com/office/drawing/2014/main" id="{52E17F79-C965-5726-AAC7-DB4F18840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1351" y1="47423" x2="51351" y2="47423"/>
                        <a14:foregroundMark x1="38610" y1="62887" x2="38610" y2="62887"/>
                        <a14:foregroundMark x1="72973" y1="20619" x2="72973" y2="20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8634" r="20474" b="8634"/>
          <a:stretch/>
        </p:blipFill>
        <p:spPr bwMode="auto">
          <a:xfrm>
            <a:off x="6782113" y="2331261"/>
            <a:ext cx="291073" cy="30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사각형: 둥근 모서리 3096">
            <a:extLst>
              <a:ext uri="{FF2B5EF4-FFF2-40B4-BE49-F238E27FC236}">
                <a16:creationId xmlns:a16="http://schemas.microsoft.com/office/drawing/2014/main" id="{2456C303-B5DE-FDBF-5F76-AC546CD2FD5F}"/>
              </a:ext>
            </a:extLst>
          </p:cNvPr>
          <p:cNvSpPr/>
          <p:nvPr/>
        </p:nvSpPr>
        <p:spPr>
          <a:xfrm>
            <a:off x="4875717" y="3586480"/>
            <a:ext cx="2169160" cy="574040"/>
          </a:xfrm>
          <a:prstGeom prst="roundRect">
            <a:avLst>
              <a:gd name="adj" fmla="val 604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98" name="사각형: 둥근 모서리 3097">
            <a:extLst>
              <a:ext uri="{FF2B5EF4-FFF2-40B4-BE49-F238E27FC236}">
                <a16:creationId xmlns:a16="http://schemas.microsoft.com/office/drawing/2014/main" id="{5B57F421-5308-FCE1-EFD5-67612E094D1A}"/>
              </a:ext>
            </a:extLst>
          </p:cNvPr>
          <p:cNvSpPr/>
          <p:nvPr/>
        </p:nvSpPr>
        <p:spPr>
          <a:xfrm>
            <a:off x="5302437" y="3603958"/>
            <a:ext cx="1280161" cy="574040"/>
          </a:xfrm>
          <a:prstGeom prst="roundRect">
            <a:avLst>
              <a:gd name="adj" fmla="val 6047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여행의 시작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700" dirty="0">
                <a:solidFill>
                  <a:schemeClr val="tx1"/>
                </a:solidFill>
              </a:rPr>
              <a:t>앱의 모든 기능을 사용하기 위한 기본 준비하기</a:t>
            </a:r>
          </a:p>
        </p:txBody>
      </p:sp>
      <p:pic>
        <p:nvPicPr>
          <p:cNvPr id="3100" name="Picture 22">
            <a:extLst>
              <a:ext uri="{FF2B5EF4-FFF2-40B4-BE49-F238E27FC236}">
                <a16:creationId xmlns:a16="http://schemas.microsoft.com/office/drawing/2014/main" id="{9DC2B1B8-FE6C-9A88-E73E-9AFDB58EB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2785" b="91772" l="54787" r="71099">
                        <a14:foregroundMark x1="55319" y1="87342" x2="55319" y2="87342"/>
                        <a14:foregroundMark x1="57092" y1="89662" x2="57092" y2="89662"/>
                        <a14:foregroundMark x1="62766" y1="91772" x2="62766" y2="91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95" t="70644" r="26853" b="6289"/>
          <a:stretch/>
        </p:blipFill>
        <p:spPr bwMode="auto">
          <a:xfrm>
            <a:off x="4964139" y="3652633"/>
            <a:ext cx="386063" cy="36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1" name="직사각형 3100">
            <a:extLst>
              <a:ext uri="{FF2B5EF4-FFF2-40B4-BE49-F238E27FC236}">
                <a16:creationId xmlns:a16="http://schemas.microsoft.com/office/drawing/2014/main" id="{B0C25534-1F03-A464-88F4-8D193E7044CC}"/>
              </a:ext>
            </a:extLst>
          </p:cNvPr>
          <p:cNvSpPr/>
          <p:nvPr/>
        </p:nvSpPr>
        <p:spPr>
          <a:xfrm>
            <a:off x="4971442" y="3608680"/>
            <a:ext cx="358618" cy="6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</a:rPr>
              <a:t>보상</a:t>
            </a:r>
          </a:p>
        </p:txBody>
      </p:sp>
      <p:sp>
        <p:nvSpPr>
          <p:cNvPr id="3102" name="사각형: 둥근 모서리 3101">
            <a:extLst>
              <a:ext uri="{FF2B5EF4-FFF2-40B4-BE49-F238E27FC236}">
                <a16:creationId xmlns:a16="http://schemas.microsoft.com/office/drawing/2014/main" id="{72A0D1E7-99D3-E682-A522-E544A20ED219}"/>
              </a:ext>
            </a:extLst>
          </p:cNvPr>
          <p:cNvSpPr/>
          <p:nvPr/>
        </p:nvSpPr>
        <p:spPr>
          <a:xfrm>
            <a:off x="4933714" y="4025900"/>
            <a:ext cx="436034" cy="931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1/2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03" name="Picture 22">
            <a:extLst>
              <a:ext uri="{FF2B5EF4-FFF2-40B4-BE49-F238E27FC236}">
                <a16:creationId xmlns:a16="http://schemas.microsoft.com/office/drawing/2014/main" id="{EF3BAB2F-BE6A-318D-E1F6-370B44F6E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2785" b="91772" l="54787" r="71099">
                        <a14:foregroundMark x1="55319" y1="87342" x2="55319" y2="87342"/>
                        <a14:foregroundMark x1="57092" y1="89662" x2="57092" y2="89662"/>
                        <a14:foregroundMark x1="62766" y1="91772" x2="62766" y2="91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95" t="70644" r="26853" b="17140"/>
          <a:stretch/>
        </p:blipFill>
        <p:spPr bwMode="auto">
          <a:xfrm>
            <a:off x="4964138" y="3653997"/>
            <a:ext cx="386063" cy="19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이등변 삼각형 3103">
            <a:extLst>
              <a:ext uri="{FF2B5EF4-FFF2-40B4-BE49-F238E27FC236}">
                <a16:creationId xmlns:a16="http://schemas.microsoft.com/office/drawing/2014/main" id="{E7A86FDB-01CA-3669-EBC9-918F3C430BB0}"/>
              </a:ext>
            </a:extLst>
          </p:cNvPr>
          <p:cNvSpPr/>
          <p:nvPr/>
        </p:nvSpPr>
        <p:spPr>
          <a:xfrm rot="5400000">
            <a:off x="6707648" y="3760162"/>
            <a:ext cx="259283" cy="2235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5" name="사각형: 둥근 모서리 3104">
            <a:extLst>
              <a:ext uri="{FF2B5EF4-FFF2-40B4-BE49-F238E27FC236}">
                <a16:creationId xmlns:a16="http://schemas.microsoft.com/office/drawing/2014/main" id="{16E2874E-4387-C533-6BB4-2DAA1D32A259}"/>
              </a:ext>
            </a:extLst>
          </p:cNvPr>
          <p:cNvSpPr/>
          <p:nvPr/>
        </p:nvSpPr>
        <p:spPr>
          <a:xfrm>
            <a:off x="4873803" y="4193495"/>
            <a:ext cx="2169160" cy="574040"/>
          </a:xfrm>
          <a:prstGeom prst="roundRect">
            <a:avLst>
              <a:gd name="adj" fmla="val 604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06" name="사각형: 둥근 모서리 3105">
            <a:extLst>
              <a:ext uri="{FF2B5EF4-FFF2-40B4-BE49-F238E27FC236}">
                <a16:creationId xmlns:a16="http://schemas.microsoft.com/office/drawing/2014/main" id="{8EB84D13-4CAB-4C62-AEF1-CC85012718EC}"/>
              </a:ext>
            </a:extLst>
          </p:cNvPr>
          <p:cNvSpPr/>
          <p:nvPr/>
        </p:nvSpPr>
        <p:spPr>
          <a:xfrm>
            <a:off x="5300523" y="4210973"/>
            <a:ext cx="1280161" cy="574040"/>
          </a:xfrm>
          <a:prstGeom prst="roundRect">
            <a:avLst>
              <a:gd name="adj" fmla="val 6047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추천의 달인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700" dirty="0">
                <a:solidFill>
                  <a:schemeClr val="tx1"/>
                </a:solidFill>
              </a:rPr>
              <a:t>여행 경험을 다른 사람들에게 추천해 보세요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3107" name="Picture 22">
            <a:extLst>
              <a:ext uri="{FF2B5EF4-FFF2-40B4-BE49-F238E27FC236}">
                <a16:creationId xmlns:a16="http://schemas.microsoft.com/office/drawing/2014/main" id="{7165CFBB-A43B-1F84-B2D9-9FCF4977C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2785" b="91772" l="54787" r="71099">
                        <a14:foregroundMark x1="55319" y1="87342" x2="55319" y2="87342"/>
                        <a14:foregroundMark x1="57092" y1="89662" x2="57092" y2="89662"/>
                        <a14:foregroundMark x1="62766" y1="91772" x2="62766" y2="91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95" t="70644" r="26853" b="6289"/>
          <a:stretch/>
        </p:blipFill>
        <p:spPr bwMode="auto">
          <a:xfrm>
            <a:off x="4962225" y="4259648"/>
            <a:ext cx="386063" cy="36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8" name="직사각형 3107">
            <a:extLst>
              <a:ext uri="{FF2B5EF4-FFF2-40B4-BE49-F238E27FC236}">
                <a16:creationId xmlns:a16="http://schemas.microsoft.com/office/drawing/2014/main" id="{AC64CC36-C849-0A31-6EC8-58FE6475B968}"/>
              </a:ext>
            </a:extLst>
          </p:cNvPr>
          <p:cNvSpPr/>
          <p:nvPr/>
        </p:nvSpPr>
        <p:spPr>
          <a:xfrm>
            <a:off x="4969528" y="4215695"/>
            <a:ext cx="358618" cy="6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</a:rPr>
              <a:t>보상</a:t>
            </a:r>
          </a:p>
        </p:txBody>
      </p:sp>
      <p:sp>
        <p:nvSpPr>
          <p:cNvPr id="3109" name="사각형: 둥근 모서리 3108">
            <a:extLst>
              <a:ext uri="{FF2B5EF4-FFF2-40B4-BE49-F238E27FC236}">
                <a16:creationId xmlns:a16="http://schemas.microsoft.com/office/drawing/2014/main" id="{4D7C7D5F-FF30-371B-2D28-601C58A2CF1F}"/>
              </a:ext>
            </a:extLst>
          </p:cNvPr>
          <p:cNvSpPr/>
          <p:nvPr/>
        </p:nvSpPr>
        <p:spPr>
          <a:xfrm>
            <a:off x="4931800" y="4632915"/>
            <a:ext cx="436034" cy="931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2/5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10" name="Picture 22">
            <a:extLst>
              <a:ext uri="{FF2B5EF4-FFF2-40B4-BE49-F238E27FC236}">
                <a16:creationId xmlns:a16="http://schemas.microsoft.com/office/drawing/2014/main" id="{B645978B-C876-305C-59B4-9C92EE31D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2785" b="91772" l="54787" r="71099">
                        <a14:foregroundMark x1="55319" y1="87342" x2="55319" y2="87342"/>
                        <a14:foregroundMark x1="57092" y1="89662" x2="57092" y2="89662"/>
                        <a14:foregroundMark x1="62766" y1="91772" x2="62766" y2="91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95" t="70644" r="26853" b="17140"/>
          <a:stretch/>
        </p:blipFill>
        <p:spPr bwMode="auto">
          <a:xfrm>
            <a:off x="4962224" y="4261012"/>
            <a:ext cx="386063" cy="19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1" name="이등변 삼각형 3110">
            <a:extLst>
              <a:ext uri="{FF2B5EF4-FFF2-40B4-BE49-F238E27FC236}">
                <a16:creationId xmlns:a16="http://schemas.microsoft.com/office/drawing/2014/main" id="{A4E89081-4133-3585-7B85-4C68391622A0}"/>
              </a:ext>
            </a:extLst>
          </p:cNvPr>
          <p:cNvSpPr/>
          <p:nvPr/>
        </p:nvSpPr>
        <p:spPr>
          <a:xfrm rot="5400000">
            <a:off x="6705734" y="4367177"/>
            <a:ext cx="259283" cy="2235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12" name="Picture 12" descr="Arrow Icon Vector Art, Icons, and Graphics for Free Download">
            <a:extLst>
              <a:ext uri="{FF2B5EF4-FFF2-40B4-BE49-F238E27FC236}">
                <a16:creationId xmlns:a16="http://schemas.microsoft.com/office/drawing/2014/main" id="{9377E0FE-DF6E-842A-0A96-2BFD42663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5000" r="50000">
                        <a14:foregroundMark x1="48438" y1="53500" x2="48438" y2="53500"/>
                        <a14:foregroundMark x1="50000" y1="57500" x2="50000" y2="5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927" r="47624" b="14128"/>
          <a:stretch/>
        </p:blipFill>
        <p:spPr bwMode="auto">
          <a:xfrm>
            <a:off x="7475926" y="4024140"/>
            <a:ext cx="934437" cy="34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" name="Picture 10" descr="Pixal PNG Transparent Images Free Download | Vector Files | Pngtree">
            <a:extLst>
              <a:ext uri="{FF2B5EF4-FFF2-40B4-BE49-F238E27FC236}">
                <a16:creationId xmlns:a16="http://schemas.microsoft.com/office/drawing/2014/main" id="{800C13AD-5C1B-6FAD-2B89-9BB42EF27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0833" y1="55000" x2="50833" y2="55000"/>
                        <a14:foregroundMark x1="46389" y1="48056" x2="62500" y2="71944"/>
                        <a14:foregroundMark x1="68333" y1="45278" x2="46944" y2="69167"/>
                        <a14:foregroundMark x1="46944" y1="69167" x2="46667" y2="68889"/>
                        <a14:foregroundMark x1="35278" y1="34167" x2="35278" y2="34167"/>
                        <a14:foregroundMark x1="41944" y1="65833" x2="41944" y2="6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9" y="3660885"/>
            <a:ext cx="1376820" cy="137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26" name="그룹 3225">
            <a:extLst>
              <a:ext uri="{FF2B5EF4-FFF2-40B4-BE49-F238E27FC236}">
                <a16:creationId xmlns:a16="http://schemas.microsoft.com/office/drawing/2014/main" id="{5FF690F3-7030-57A9-0698-11875BDF4E5F}"/>
              </a:ext>
            </a:extLst>
          </p:cNvPr>
          <p:cNvGrpSpPr/>
          <p:nvPr/>
        </p:nvGrpSpPr>
        <p:grpSpPr>
          <a:xfrm>
            <a:off x="8362636" y="1478890"/>
            <a:ext cx="2941203" cy="5332281"/>
            <a:chOff x="8362636" y="1478890"/>
            <a:chExt cx="2941203" cy="5332281"/>
          </a:xfrm>
        </p:grpSpPr>
        <p:grpSp>
          <p:nvGrpSpPr>
            <p:cNvPr id="3150" name="그룹 3149">
              <a:extLst>
                <a:ext uri="{FF2B5EF4-FFF2-40B4-BE49-F238E27FC236}">
                  <a16:creationId xmlns:a16="http://schemas.microsoft.com/office/drawing/2014/main" id="{821F402B-F8EF-3318-C1E6-D37791DCE688}"/>
                </a:ext>
              </a:extLst>
            </p:cNvPr>
            <p:cNvGrpSpPr/>
            <p:nvPr/>
          </p:nvGrpSpPr>
          <p:grpSpPr>
            <a:xfrm>
              <a:off x="8362636" y="1478890"/>
              <a:ext cx="2941203" cy="5332281"/>
              <a:chOff x="607162" y="1631289"/>
              <a:chExt cx="2618842" cy="4747854"/>
            </a:xfrm>
          </p:grpSpPr>
          <p:pic>
            <p:nvPicPr>
              <p:cNvPr id="3185" name="그림 3184">
                <a:extLst>
                  <a:ext uri="{FF2B5EF4-FFF2-40B4-BE49-F238E27FC236}">
                    <a16:creationId xmlns:a16="http://schemas.microsoft.com/office/drawing/2014/main" id="{A113A88B-7D99-5D0F-2A3E-7BF305E9D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933" y="1857062"/>
                <a:ext cx="1979892" cy="4288090"/>
              </a:xfrm>
              <a:prstGeom prst="rect">
                <a:avLst/>
              </a:prstGeom>
            </p:spPr>
          </p:pic>
          <p:pic>
            <p:nvPicPr>
              <p:cNvPr id="3186" name="Picture 2" descr="현실적인 스마트폰 목업 | 프리미엄 벡터">
                <a:extLst>
                  <a:ext uri="{FF2B5EF4-FFF2-40B4-BE49-F238E27FC236}">
                    <a16:creationId xmlns:a16="http://schemas.microsoft.com/office/drawing/2014/main" id="{18B163A2-F3A4-9CEF-0594-A1B72CE9E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53" t="9668" r="27753" b="9668"/>
              <a:stretch/>
            </p:blipFill>
            <p:spPr bwMode="auto">
              <a:xfrm>
                <a:off x="607162" y="1631289"/>
                <a:ext cx="2618842" cy="4747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51" name="사각형: 둥근 모서리 3150">
              <a:extLst>
                <a:ext uri="{FF2B5EF4-FFF2-40B4-BE49-F238E27FC236}">
                  <a16:creationId xmlns:a16="http://schemas.microsoft.com/office/drawing/2014/main" id="{DF5A0622-D8E4-6A39-B440-11621D1633C2}"/>
                </a:ext>
              </a:extLst>
            </p:cNvPr>
            <p:cNvSpPr/>
            <p:nvPr/>
          </p:nvSpPr>
          <p:spPr>
            <a:xfrm>
              <a:off x="8729088" y="1714976"/>
              <a:ext cx="2203677" cy="4849515"/>
            </a:xfrm>
            <a:prstGeom prst="roundRect">
              <a:avLst>
                <a:gd name="adj" fmla="val 8198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2" name="사각형: 둥근 모서리 3151">
              <a:extLst>
                <a:ext uri="{FF2B5EF4-FFF2-40B4-BE49-F238E27FC236}">
                  <a16:creationId xmlns:a16="http://schemas.microsoft.com/office/drawing/2014/main" id="{F40CDCE7-C89E-0D52-E98A-9A5AEB933D7B}"/>
                </a:ext>
              </a:extLst>
            </p:cNvPr>
            <p:cNvSpPr/>
            <p:nvPr/>
          </p:nvSpPr>
          <p:spPr>
            <a:xfrm>
              <a:off x="8710043" y="1997221"/>
              <a:ext cx="2230212" cy="4191437"/>
            </a:xfrm>
            <a:prstGeom prst="roundRect">
              <a:avLst>
                <a:gd name="adj" fmla="val 24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53" name="직사각형 3152">
              <a:extLst>
                <a:ext uri="{FF2B5EF4-FFF2-40B4-BE49-F238E27FC236}">
                  <a16:creationId xmlns:a16="http://schemas.microsoft.com/office/drawing/2014/main" id="{DCD3636E-C802-0A24-7711-5BE35FBB93CA}"/>
                </a:ext>
              </a:extLst>
            </p:cNvPr>
            <p:cNvSpPr/>
            <p:nvPr/>
          </p:nvSpPr>
          <p:spPr>
            <a:xfrm>
              <a:off x="8710043" y="2076450"/>
              <a:ext cx="2236867" cy="2349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퀘스트</a:t>
              </a:r>
            </a:p>
          </p:txBody>
        </p:sp>
        <p:grpSp>
          <p:nvGrpSpPr>
            <p:cNvPr id="3154" name="그룹 3153">
              <a:extLst>
                <a:ext uri="{FF2B5EF4-FFF2-40B4-BE49-F238E27FC236}">
                  <a16:creationId xmlns:a16="http://schemas.microsoft.com/office/drawing/2014/main" id="{DEB7785C-1B56-5C71-4920-428596716752}"/>
                </a:ext>
              </a:extLst>
            </p:cNvPr>
            <p:cNvGrpSpPr/>
            <p:nvPr/>
          </p:nvGrpSpPr>
          <p:grpSpPr>
            <a:xfrm>
              <a:off x="8726528" y="3273589"/>
              <a:ext cx="2201332" cy="261246"/>
              <a:chOff x="4377268" y="3163521"/>
              <a:chExt cx="2319612" cy="301462"/>
            </a:xfrm>
          </p:grpSpPr>
          <p:sp>
            <p:nvSpPr>
              <p:cNvPr id="3181" name="사각형: 둥근 모서리 3180">
                <a:extLst>
                  <a:ext uri="{FF2B5EF4-FFF2-40B4-BE49-F238E27FC236}">
                    <a16:creationId xmlns:a16="http://schemas.microsoft.com/office/drawing/2014/main" id="{078A51B2-799C-6723-DE25-00D7555FFFD4}"/>
                  </a:ext>
                </a:extLst>
              </p:cNvPr>
              <p:cNvSpPr/>
              <p:nvPr/>
            </p:nvSpPr>
            <p:spPr>
              <a:xfrm>
                <a:off x="4377268" y="3166533"/>
                <a:ext cx="567770" cy="2984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상시</a:t>
                </a:r>
              </a:p>
            </p:txBody>
          </p:sp>
          <p:sp>
            <p:nvSpPr>
              <p:cNvPr id="3182" name="사각형: 둥근 모서리 3181">
                <a:extLst>
                  <a:ext uri="{FF2B5EF4-FFF2-40B4-BE49-F238E27FC236}">
                    <a16:creationId xmlns:a16="http://schemas.microsoft.com/office/drawing/2014/main" id="{0CC87928-8592-55DD-3E0F-FE66920E4EEA}"/>
                  </a:ext>
                </a:extLst>
              </p:cNvPr>
              <p:cNvSpPr/>
              <p:nvPr/>
            </p:nvSpPr>
            <p:spPr>
              <a:xfrm>
                <a:off x="4961216" y="3166533"/>
                <a:ext cx="567770" cy="2984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기간</a:t>
                </a:r>
              </a:p>
            </p:txBody>
          </p:sp>
          <p:sp>
            <p:nvSpPr>
              <p:cNvPr id="3183" name="사각형: 둥근 모서리 3182">
                <a:extLst>
                  <a:ext uri="{FF2B5EF4-FFF2-40B4-BE49-F238E27FC236}">
                    <a16:creationId xmlns:a16="http://schemas.microsoft.com/office/drawing/2014/main" id="{775E42CE-EE63-B82C-C5D8-80F3AA5FC1BF}"/>
                  </a:ext>
                </a:extLst>
              </p:cNvPr>
              <p:cNvSpPr/>
              <p:nvPr/>
            </p:nvSpPr>
            <p:spPr>
              <a:xfrm>
                <a:off x="5545164" y="3166533"/>
                <a:ext cx="567769" cy="2984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지역</a:t>
                </a:r>
              </a:p>
            </p:txBody>
          </p:sp>
          <p:sp>
            <p:nvSpPr>
              <p:cNvPr id="3184" name="사각형: 둥근 모서리 3183">
                <a:extLst>
                  <a:ext uri="{FF2B5EF4-FFF2-40B4-BE49-F238E27FC236}">
                    <a16:creationId xmlns:a16="http://schemas.microsoft.com/office/drawing/2014/main" id="{E393A9F3-6ABC-BBBC-B205-36E3CD70B901}"/>
                  </a:ext>
                </a:extLst>
              </p:cNvPr>
              <p:cNvSpPr/>
              <p:nvPr/>
            </p:nvSpPr>
            <p:spPr>
              <a:xfrm>
                <a:off x="6129111" y="3163521"/>
                <a:ext cx="567769" cy="2984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이벤트</a:t>
                </a:r>
              </a:p>
            </p:txBody>
          </p:sp>
        </p:grpSp>
        <p:grpSp>
          <p:nvGrpSpPr>
            <p:cNvPr id="3155" name="그룹 3154">
              <a:extLst>
                <a:ext uri="{FF2B5EF4-FFF2-40B4-BE49-F238E27FC236}">
                  <a16:creationId xmlns:a16="http://schemas.microsoft.com/office/drawing/2014/main" id="{8C041E03-BA54-EA09-FE8F-EB24186725AC}"/>
                </a:ext>
              </a:extLst>
            </p:cNvPr>
            <p:cNvGrpSpPr/>
            <p:nvPr/>
          </p:nvGrpSpPr>
          <p:grpSpPr>
            <a:xfrm>
              <a:off x="8737315" y="2343118"/>
              <a:ext cx="533400" cy="563847"/>
              <a:chOff x="6922723" y="3061823"/>
              <a:chExt cx="533400" cy="563847"/>
            </a:xfrm>
          </p:grpSpPr>
          <p:pic>
            <p:nvPicPr>
              <p:cNvPr id="3179" name="Picture 20" descr="Image Generation AI] CG Avatar Replacement using Stable Diffusion –  OpenFashion">
                <a:extLst>
                  <a:ext uri="{FF2B5EF4-FFF2-40B4-BE49-F238E27FC236}">
                    <a16:creationId xmlns:a16="http://schemas.microsoft.com/office/drawing/2014/main" id="{21AE5E8E-3AD3-17D0-EF00-1D391C881C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697" b="94697" l="61667" r="87222">
                            <a14:foregroundMark x1="71852" y1="55758" x2="71852" y2="55758"/>
                            <a14:foregroundMark x1="69722" y1="56364" x2="69722" y2="56364"/>
                            <a14:foregroundMark x1="68333" y1="56061" x2="68333" y2="56061"/>
                            <a14:foregroundMark x1="72130" y1="34848" x2="72130" y2="34848"/>
                            <a14:foregroundMark x1="61759" y1="88485" x2="61759" y2="88485"/>
                            <a14:foregroundMark x1="86574" y1="90758" x2="86574" y2="90758"/>
                            <a14:foregroundMark x1="86852" y1="94848" x2="86852" y2="94848"/>
                            <a14:foregroundMark x1="87222" y1="93485" x2="87222" y2="93485"/>
                            <a14:foregroundMark x1="74722" y1="75606" x2="74722" y2="75606"/>
                            <a14:foregroundMark x1="75556" y1="74394" x2="75556" y2="743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55" t="4517" r="11657" b="42421"/>
              <a:stretch/>
            </p:blipFill>
            <p:spPr bwMode="auto">
              <a:xfrm>
                <a:off x="6957018" y="3061823"/>
                <a:ext cx="467984" cy="540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80" name="타원 3179">
                <a:extLst>
                  <a:ext uri="{FF2B5EF4-FFF2-40B4-BE49-F238E27FC236}">
                    <a16:creationId xmlns:a16="http://schemas.microsoft.com/office/drawing/2014/main" id="{949A90C7-E86F-3D4D-9936-763A3A92E9A5}"/>
                  </a:ext>
                </a:extLst>
              </p:cNvPr>
              <p:cNvSpPr/>
              <p:nvPr/>
            </p:nvSpPr>
            <p:spPr>
              <a:xfrm>
                <a:off x="6922723" y="309227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56" name="직사각형 3155">
              <a:extLst>
                <a:ext uri="{FF2B5EF4-FFF2-40B4-BE49-F238E27FC236}">
                  <a16:creationId xmlns:a16="http://schemas.microsoft.com/office/drawing/2014/main" id="{EC3CBBF6-20CA-61E8-42D9-C2766F8DEDA5}"/>
                </a:ext>
              </a:extLst>
            </p:cNvPr>
            <p:cNvSpPr/>
            <p:nvPr/>
          </p:nvSpPr>
          <p:spPr>
            <a:xfrm>
              <a:off x="9236113" y="2563783"/>
              <a:ext cx="1535116" cy="458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준석지수아빠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r>
                <a:rPr lang="ko-KR" altLang="en-US" sz="800" b="1" dirty="0">
                  <a:solidFill>
                    <a:schemeClr val="tx1"/>
                  </a:solidFill>
                </a:rPr>
                <a:t>랭크포인트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: 999,999,999</a:t>
              </a:r>
            </a:p>
            <a:p>
              <a:r>
                <a:rPr lang="ko-KR" altLang="en-US" sz="800" b="1" dirty="0" err="1">
                  <a:solidFill>
                    <a:schemeClr val="tx1"/>
                  </a:solidFill>
                </a:rPr>
                <a:t>샵포인트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: 999,999,999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3157" name="Picture 22">
              <a:extLst>
                <a:ext uri="{FF2B5EF4-FFF2-40B4-BE49-F238E27FC236}">
                  <a16:creationId xmlns:a16="http://schemas.microsoft.com/office/drawing/2014/main" id="{961EF5EB-5645-1093-8788-0D3CE1E2C7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72785" b="91772" l="54787" r="71099">
                          <a14:foregroundMark x1="55319" y1="87342" x2="55319" y2="87342"/>
                          <a14:foregroundMark x1="57092" y1="89662" x2="57092" y2="89662"/>
                          <a14:foregroundMark x1="62766" y1="91772" x2="62766" y2="9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5" t="70644" r="26853" b="6289"/>
            <a:stretch/>
          </p:blipFill>
          <p:spPr bwMode="auto">
            <a:xfrm>
              <a:off x="9289760" y="2325267"/>
              <a:ext cx="304599" cy="291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58" name="Picture 22">
              <a:extLst>
                <a:ext uri="{FF2B5EF4-FFF2-40B4-BE49-F238E27FC236}">
                  <a16:creationId xmlns:a16="http://schemas.microsoft.com/office/drawing/2014/main" id="{70C730E8-F767-7B6B-6D42-188A45F07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9557600" y="2332927"/>
              <a:ext cx="298386" cy="285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59" name="타원 3158">
              <a:extLst>
                <a:ext uri="{FF2B5EF4-FFF2-40B4-BE49-F238E27FC236}">
                  <a16:creationId xmlns:a16="http://schemas.microsoft.com/office/drawing/2014/main" id="{0928E7F6-C08E-3DE6-8EFF-EB89D8670D0D}"/>
                </a:ext>
              </a:extLst>
            </p:cNvPr>
            <p:cNvSpPr/>
            <p:nvPr/>
          </p:nvSpPr>
          <p:spPr>
            <a:xfrm>
              <a:off x="9851299" y="2351909"/>
              <a:ext cx="247650" cy="247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0" name="타원 3159">
              <a:extLst>
                <a:ext uri="{FF2B5EF4-FFF2-40B4-BE49-F238E27FC236}">
                  <a16:creationId xmlns:a16="http://schemas.microsoft.com/office/drawing/2014/main" id="{AC26F5D6-D382-0761-5EBF-D598576A24AB}"/>
                </a:ext>
              </a:extLst>
            </p:cNvPr>
            <p:cNvSpPr/>
            <p:nvPr/>
          </p:nvSpPr>
          <p:spPr>
            <a:xfrm>
              <a:off x="10122156" y="2351909"/>
              <a:ext cx="247650" cy="247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1" name="타원 3160">
              <a:extLst>
                <a:ext uri="{FF2B5EF4-FFF2-40B4-BE49-F238E27FC236}">
                  <a16:creationId xmlns:a16="http://schemas.microsoft.com/office/drawing/2014/main" id="{F0E43B13-129D-5BDB-0FC2-7BD250CB474D}"/>
                </a:ext>
              </a:extLst>
            </p:cNvPr>
            <p:cNvSpPr/>
            <p:nvPr/>
          </p:nvSpPr>
          <p:spPr>
            <a:xfrm>
              <a:off x="10390926" y="2351909"/>
              <a:ext cx="247650" cy="247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2" name="사각형: 둥근 모서리 3161">
              <a:extLst>
                <a:ext uri="{FF2B5EF4-FFF2-40B4-BE49-F238E27FC236}">
                  <a16:creationId xmlns:a16="http://schemas.microsoft.com/office/drawing/2014/main" id="{5AB5F259-202F-D021-17DB-6A428B8D90DB}"/>
                </a:ext>
              </a:extLst>
            </p:cNvPr>
            <p:cNvSpPr/>
            <p:nvPr/>
          </p:nvSpPr>
          <p:spPr>
            <a:xfrm>
              <a:off x="8725754" y="3022602"/>
              <a:ext cx="1088550" cy="2201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랭킹확인</a:t>
              </a:r>
            </a:p>
          </p:txBody>
        </p:sp>
        <p:sp>
          <p:nvSpPr>
            <p:cNvPr id="3163" name="사각형: 둥근 모서리 3162">
              <a:extLst>
                <a:ext uri="{FF2B5EF4-FFF2-40B4-BE49-F238E27FC236}">
                  <a16:creationId xmlns:a16="http://schemas.microsoft.com/office/drawing/2014/main" id="{ADDF545B-4121-0ABE-1106-3335041ACAC9}"/>
                </a:ext>
              </a:extLst>
            </p:cNvPr>
            <p:cNvSpPr/>
            <p:nvPr/>
          </p:nvSpPr>
          <p:spPr>
            <a:xfrm>
              <a:off x="9832960" y="3026650"/>
              <a:ext cx="1088550" cy="2201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</a:rPr>
                <a:t>퀘스트샵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3164" name="Picture 24" descr="Edit Icon PNG vector in SVG, PDF, AI, CDR format">
              <a:extLst>
                <a:ext uri="{FF2B5EF4-FFF2-40B4-BE49-F238E27FC236}">
                  <a16:creationId xmlns:a16="http://schemas.microsoft.com/office/drawing/2014/main" id="{30C442AD-09BC-8FDC-0B59-3CB89A5E3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51351" y1="47423" x2="51351" y2="47423"/>
                          <a14:foregroundMark x1="38610" y1="62887" x2="38610" y2="62887"/>
                          <a14:foregroundMark x1="72973" y1="20619" x2="72973" y2="206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74" t="8634" r="20474" b="8634"/>
            <a:stretch/>
          </p:blipFill>
          <p:spPr bwMode="auto">
            <a:xfrm>
              <a:off x="10644776" y="2331261"/>
              <a:ext cx="291073" cy="307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65" name="사각형: 둥근 모서리 3164">
              <a:extLst>
                <a:ext uri="{FF2B5EF4-FFF2-40B4-BE49-F238E27FC236}">
                  <a16:creationId xmlns:a16="http://schemas.microsoft.com/office/drawing/2014/main" id="{9DB07C15-E7AC-1E73-36EC-F4798C3BCFD5}"/>
                </a:ext>
              </a:extLst>
            </p:cNvPr>
            <p:cNvSpPr/>
            <p:nvPr/>
          </p:nvSpPr>
          <p:spPr>
            <a:xfrm>
              <a:off x="8738380" y="3586480"/>
              <a:ext cx="2169160" cy="574040"/>
            </a:xfrm>
            <a:prstGeom prst="roundRect">
              <a:avLst>
                <a:gd name="adj" fmla="val 60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166" name="사각형: 둥근 모서리 3165">
              <a:extLst>
                <a:ext uri="{FF2B5EF4-FFF2-40B4-BE49-F238E27FC236}">
                  <a16:creationId xmlns:a16="http://schemas.microsoft.com/office/drawing/2014/main" id="{7954C521-88E0-83A4-ECCD-CB32E9EE4931}"/>
                </a:ext>
              </a:extLst>
            </p:cNvPr>
            <p:cNvSpPr/>
            <p:nvPr/>
          </p:nvSpPr>
          <p:spPr>
            <a:xfrm>
              <a:off x="9165100" y="3603958"/>
              <a:ext cx="1280161" cy="574040"/>
            </a:xfrm>
            <a:prstGeom prst="roundRect">
              <a:avLst>
                <a:gd name="adj" fmla="val 604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b="1" dirty="0">
                  <a:solidFill>
                    <a:schemeClr val="tx1"/>
                  </a:solidFill>
                </a:rPr>
                <a:t>여행의 시작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r>
                <a:rPr lang="ko-KR" altLang="en-US" sz="700" dirty="0">
                  <a:solidFill>
                    <a:schemeClr val="tx1"/>
                  </a:solidFill>
                </a:rPr>
                <a:t>앱의 모든 기능을 사용하기 위한 기본 준비하기</a:t>
              </a:r>
            </a:p>
          </p:txBody>
        </p:sp>
        <p:pic>
          <p:nvPicPr>
            <p:cNvPr id="3167" name="Picture 22">
              <a:extLst>
                <a:ext uri="{FF2B5EF4-FFF2-40B4-BE49-F238E27FC236}">
                  <a16:creationId xmlns:a16="http://schemas.microsoft.com/office/drawing/2014/main" id="{59B8572D-0662-868F-5686-10F828FCF7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72785" b="91772" l="54787" r="71099">
                          <a14:foregroundMark x1="55319" y1="87342" x2="55319" y2="87342"/>
                          <a14:foregroundMark x1="57092" y1="89662" x2="57092" y2="89662"/>
                          <a14:foregroundMark x1="62766" y1="91772" x2="62766" y2="9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5" t="70644" r="26853" b="6289"/>
            <a:stretch/>
          </p:blipFill>
          <p:spPr bwMode="auto">
            <a:xfrm>
              <a:off x="8826802" y="3652633"/>
              <a:ext cx="386063" cy="369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68" name="직사각형 3167">
              <a:extLst>
                <a:ext uri="{FF2B5EF4-FFF2-40B4-BE49-F238E27FC236}">
                  <a16:creationId xmlns:a16="http://schemas.microsoft.com/office/drawing/2014/main" id="{39F30F83-C571-9414-1AFA-02B50D8D69F6}"/>
                </a:ext>
              </a:extLst>
            </p:cNvPr>
            <p:cNvSpPr/>
            <p:nvPr/>
          </p:nvSpPr>
          <p:spPr>
            <a:xfrm>
              <a:off x="8834105" y="3608680"/>
              <a:ext cx="358618" cy="67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>
                  <a:solidFill>
                    <a:schemeClr val="tx1"/>
                  </a:solidFill>
                </a:rPr>
                <a:t>보상</a:t>
              </a:r>
            </a:p>
          </p:txBody>
        </p:sp>
        <p:sp>
          <p:nvSpPr>
            <p:cNvPr id="3169" name="사각형: 둥근 모서리 3168">
              <a:extLst>
                <a:ext uri="{FF2B5EF4-FFF2-40B4-BE49-F238E27FC236}">
                  <a16:creationId xmlns:a16="http://schemas.microsoft.com/office/drawing/2014/main" id="{12E586EB-51D4-8F32-CC92-935D108739F2}"/>
                </a:ext>
              </a:extLst>
            </p:cNvPr>
            <p:cNvSpPr/>
            <p:nvPr/>
          </p:nvSpPr>
          <p:spPr>
            <a:xfrm>
              <a:off x="8796377" y="4025900"/>
              <a:ext cx="436034" cy="931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1/2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3170" name="Picture 22">
              <a:extLst>
                <a:ext uri="{FF2B5EF4-FFF2-40B4-BE49-F238E27FC236}">
                  <a16:creationId xmlns:a16="http://schemas.microsoft.com/office/drawing/2014/main" id="{EBDF7B36-5E84-875D-87DE-ED5E085DCA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72785" b="91772" l="54787" r="71099">
                          <a14:foregroundMark x1="55319" y1="87342" x2="55319" y2="87342"/>
                          <a14:foregroundMark x1="57092" y1="89662" x2="57092" y2="89662"/>
                          <a14:foregroundMark x1="62766" y1="91772" x2="62766" y2="9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5" t="70644" r="26853" b="17140"/>
            <a:stretch/>
          </p:blipFill>
          <p:spPr bwMode="auto">
            <a:xfrm>
              <a:off x="8826801" y="3653997"/>
              <a:ext cx="386063" cy="195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1" name="이등변 삼각형 3170">
              <a:extLst>
                <a:ext uri="{FF2B5EF4-FFF2-40B4-BE49-F238E27FC236}">
                  <a16:creationId xmlns:a16="http://schemas.microsoft.com/office/drawing/2014/main" id="{6FA8D314-AD52-E8DD-8C65-6FF3951F886D}"/>
                </a:ext>
              </a:extLst>
            </p:cNvPr>
            <p:cNvSpPr/>
            <p:nvPr/>
          </p:nvSpPr>
          <p:spPr>
            <a:xfrm rot="10800000">
              <a:off x="10570311" y="3760162"/>
              <a:ext cx="259283" cy="2235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7" name="사각형: 둥근 모서리 3186">
              <a:extLst>
                <a:ext uri="{FF2B5EF4-FFF2-40B4-BE49-F238E27FC236}">
                  <a16:creationId xmlns:a16="http://schemas.microsoft.com/office/drawing/2014/main" id="{08AC5D8F-C7E3-B4C7-1213-DCDD604E14DD}"/>
                </a:ext>
              </a:extLst>
            </p:cNvPr>
            <p:cNvSpPr/>
            <p:nvPr/>
          </p:nvSpPr>
          <p:spPr>
            <a:xfrm>
              <a:off x="8738380" y="4184755"/>
              <a:ext cx="2169160" cy="448627"/>
            </a:xfrm>
            <a:prstGeom prst="roundRect">
              <a:avLst>
                <a:gd name="adj" fmla="val 604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193" name="그룹 3192">
              <a:extLst>
                <a:ext uri="{FF2B5EF4-FFF2-40B4-BE49-F238E27FC236}">
                  <a16:creationId xmlns:a16="http://schemas.microsoft.com/office/drawing/2014/main" id="{5488B7F5-7E31-3F3F-CE90-30747E4D4668}"/>
                </a:ext>
              </a:extLst>
            </p:cNvPr>
            <p:cNvGrpSpPr/>
            <p:nvPr/>
          </p:nvGrpSpPr>
          <p:grpSpPr>
            <a:xfrm>
              <a:off x="8793973" y="4280280"/>
              <a:ext cx="387600" cy="250741"/>
              <a:chOff x="8561139" y="4199847"/>
              <a:chExt cx="387600" cy="250741"/>
            </a:xfrm>
          </p:grpSpPr>
          <p:sp>
            <p:nvSpPr>
              <p:cNvPr id="3188" name="타원 3187">
                <a:extLst>
                  <a:ext uri="{FF2B5EF4-FFF2-40B4-BE49-F238E27FC236}">
                    <a16:creationId xmlns:a16="http://schemas.microsoft.com/office/drawing/2014/main" id="{E21AD4CC-F2CF-BFE6-D835-D380B424B29D}"/>
                  </a:ext>
                </a:extLst>
              </p:cNvPr>
              <p:cNvSpPr/>
              <p:nvPr/>
            </p:nvSpPr>
            <p:spPr>
              <a:xfrm>
                <a:off x="8631882" y="4204473"/>
                <a:ext cx="246115" cy="246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9" name="직사각형 3188">
                <a:extLst>
                  <a:ext uri="{FF2B5EF4-FFF2-40B4-BE49-F238E27FC236}">
                    <a16:creationId xmlns:a16="http://schemas.microsoft.com/office/drawing/2014/main" id="{75E53227-701F-B02A-02D6-F85EA6CBB4FF}"/>
                  </a:ext>
                </a:extLst>
              </p:cNvPr>
              <p:cNvSpPr/>
              <p:nvPr/>
            </p:nvSpPr>
            <p:spPr>
              <a:xfrm>
                <a:off x="8561139" y="4199847"/>
                <a:ext cx="387600" cy="246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10p</a:t>
                </a:r>
                <a:endParaRPr lang="ko-KR" altLang="en-US" sz="800" b="1" dirty="0"/>
              </a:p>
            </p:txBody>
          </p:sp>
        </p:grpSp>
        <p:sp>
          <p:nvSpPr>
            <p:cNvPr id="3194" name="사각형: 둥근 모서리 3193">
              <a:extLst>
                <a:ext uri="{FF2B5EF4-FFF2-40B4-BE49-F238E27FC236}">
                  <a16:creationId xmlns:a16="http://schemas.microsoft.com/office/drawing/2014/main" id="{99A8627B-0553-72C6-7080-86A792328727}"/>
                </a:ext>
              </a:extLst>
            </p:cNvPr>
            <p:cNvSpPr/>
            <p:nvPr/>
          </p:nvSpPr>
          <p:spPr>
            <a:xfrm>
              <a:off x="9192723" y="4160520"/>
              <a:ext cx="1735137" cy="476844"/>
            </a:xfrm>
            <a:prstGeom prst="roundRect">
              <a:avLst>
                <a:gd name="adj" fmla="val 604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800" b="1" dirty="0">
                  <a:solidFill>
                    <a:schemeClr val="tx1"/>
                  </a:solidFill>
                </a:rPr>
                <a:t>1.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앱 계정 생성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r>
                <a:rPr lang="en-US" altLang="ko-KR" sz="600" b="1" u="sng" dirty="0">
                  <a:solidFill>
                    <a:schemeClr val="tx1"/>
                  </a:solidFill>
                </a:rPr>
                <a:t>[</a:t>
              </a:r>
              <a:r>
                <a:rPr lang="ko-KR" altLang="en-US" sz="600" b="1" u="sng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600" b="1" u="sng" dirty="0">
                  <a:solidFill>
                    <a:schemeClr val="tx1"/>
                  </a:solidFill>
                </a:rPr>
                <a:t>]</a:t>
              </a:r>
              <a:r>
                <a:rPr lang="ko-KR" altLang="en-US" sz="600" dirty="0">
                  <a:solidFill>
                    <a:schemeClr val="tx1"/>
                  </a:solidFill>
                </a:rPr>
                <a:t>페이지에서 앱 계정을 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생성해 주세요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3197" name="Picture 30" descr="완료 - 무료 ui개 아이콘">
              <a:extLst>
                <a:ext uri="{FF2B5EF4-FFF2-40B4-BE49-F238E27FC236}">
                  <a16:creationId xmlns:a16="http://schemas.microsoft.com/office/drawing/2014/main" id="{433E34F7-40A8-6136-8886-3414A396C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9765" y="4293041"/>
              <a:ext cx="255630" cy="255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8" name="사각형: 둥근 모서리 3197">
              <a:extLst>
                <a:ext uri="{FF2B5EF4-FFF2-40B4-BE49-F238E27FC236}">
                  <a16:creationId xmlns:a16="http://schemas.microsoft.com/office/drawing/2014/main" id="{5694BE19-DC4A-FBCB-D637-F6C5403E1A2E}"/>
                </a:ext>
              </a:extLst>
            </p:cNvPr>
            <p:cNvSpPr/>
            <p:nvPr/>
          </p:nvSpPr>
          <p:spPr>
            <a:xfrm>
              <a:off x="8743376" y="4657617"/>
              <a:ext cx="2169160" cy="448627"/>
            </a:xfrm>
            <a:prstGeom prst="roundRect">
              <a:avLst>
                <a:gd name="adj" fmla="val 60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199" name="그룹 3198">
              <a:extLst>
                <a:ext uri="{FF2B5EF4-FFF2-40B4-BE49-F238E27FC236}">
                  <a16:creationId xmlns:a16="http://schemas.microsoft.com/office/drawing/2014/main" id="{A6876A3E-9E01-9A18-D868-E98F7EC9CD62}"/>
                </a:ext>
              </a:extLst>
            </p:cNvPr>
            <p:cNvGrpSpPr/>
            <p:nvPr/>
          </p:nvGrpSpPr>
          <p:grpSpPr>
            <a:xfrm>
              <a:off x="8798969" y="4753142"/>
              <a:ext cx="387600" cy="250741"/>
              <a:chOff x="8561139" y="4199847"/>
              <a:chExt cx="387600" cy="250741"/>
            </a:xfrm>
          </p:grpSpPr>
          <p:sp>
            <p:nvSpPr>
              <p:cNvPr id="3200" name="타원 3199">
                <a:extLst>
                  <a:ext uri="{FF2B5EF4-FFF2-40B4-BE49-F238E27FC236}">
                    <a16:creationId xmlns:a16="http://schemas.microsoft.com/office/drawing/2014/main" id="{DF8220EE-B3DD-0036-6997-94ABAB9F0B6B}"/>
                  </a:ext>
                </a:extLst>
              </p:cNvPr>
              <p:cNvSpPr/>
              <p:nvPr/>
            </p:nvSpPr>
            <p:spPr>
              <a:xfrm>
                <a:off x="8631882" y="4204473"/>
                <a:ext cx="246115" cy="246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1" name="직사각형 3200">
                <a:extLst>
                  <a:ext uri="{FF2B5EF4-FFF2-40B4-BE49-F238E27FC236}">
                    <a16:creationId xmlns:a16="http://schemas.microsoft.com/office/drawing/2014/main" id="{E997582E-0FAE-70D8-E135-9BCAE5519D16}"/>
                  </a:ext>
                </a:extLst>
              </p:cNvPr>
              <p:cNvSpPr/>
              <p:nvPr/>
            </p:nvSpPr>
            <p:spPr>
              <a:xfrm>
                <a:off x="8561139" y="4199847"/>
                <a:ext cx="387600" cy="246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15p</a:t>
                </a:r>
                <a:endParaRPr lang="ko-KR" altLang="en-US" sz="800" b="1" dirty="0"/>
              </a:p>
            </p:txBody>
          </p:sp>
        </p:grpSp>
        <p:sp>
          <p:nvSpPr>
            <p:cNvPr id="3202" name="사각형: 둥근 모서리 3201">
              <a:extLst>
                <a:ext uri="{FF2B5EF4-FFF2-40B4-BE49-F238E27FC236}">
                  <a16:creationId xmlns:a16="http://schemas.microsoft.com/office/drawing/2014/main" id="{EFB12B69-8FAD-B26C-8CA3-5967F94C9095}"/>
                </a:ext>
              </a:extLst>
            </p:cNvPr>
            <p:cNvSpPr/>
            <p:nvPr/>
          </p:nvSpPr>
          <p:spPr>
            <a:xfrm>
              <a:off x="9197719" y="4633382"/>
              <a:ext cx="1735137" cy="476844"/>
            </a:xfrm>
            <a:prstGeom prst="roundRect">
              <a:avLst>
                <a:gd name="adj" fmla="val 604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800" b="1" dirty="0">
                  <a:solidFill>
                    <a:schemeClr val="tx1"/>
                  </a:solidFill>
                </a:rPr>
                <a:t>2.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로그인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r>
                <a:rPr lang="en-US" altLang="ko-KR" sz="600" b="1" u="sng" dirty="0">
                  <a:solidFill>
                    <a:schemeClr val="tx1"/>
                  </a:solidFill>
                </a:rPr>
                <a:t>[</a:t>
              </a:r>
              <a:r>
                <a:rPr lang="ko-KR" altLang="en-US" sz="600" b="1" u="sng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600" b="1" u="sng" dirty="0">
                  <a:solidFill>
                    <a:schemeClr val="tx1"/>
                  </a:solidFill>
                </a:rPr>
                <a:t>]</a:t>
              </a:r>
              <a:r>
                <a:rPr lang="ko-KR" altLang="en-US" sz="600" dirty="0">
                  <a:solidFill>
                    <a:schemeClr val="tx1"/>
                  </a:solidFill>
                </a:rPr>
                <a:t>페이지에서 생성된 계정으로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로그인 하세요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3212" name="그룹 3211">
              <a:extLst>
                <a:ext uri="{FF2B5EF4-FFF2-40B4-BE49-F238E27FC236}">
                  <a16:creationId xmlns:a16="http://schemas.microsoft.com/office/drawing/2014/main" id="{EFE8DCF1-C5F6-037B-3EF2-88EEA974AA02}"/>
                </a:ext>
              </a:extLst>
            </p:cNvPr>
            <p:cNvGrpSpPr/>
            <p:nvPr/>
          </p:nvGrpSpPr>
          <p:grpSpPr>
            <a:xfrm>
              <a:off x="8742910" y="5133599"/>
              <a:ext cx="2169160" cy="591518"/>
              <a:chOff x="5026203" y="4345895"/>
              <a:chExt cx="2169160" cy="591518"/>
            </a:xfrm>
          </p:grpSpPr>
          <p:sp>
            <p:nvSpPr>
              <p:cNvPr id="3205" name="사각형: 둥근 모서리 3204">
                <a:extLst>
                  <a:ext uri="{FF2B5EF4-FFF2-40B4-BE49-F238E27FC236}">
                    <a16:creationId xmlns:a16="http://schemas.microsoft.com/office/drawing/2014/main" id="{F13061D9-0D57-7A32-3898-223CDE2CA516}"/>
                  </a:ext>
                </a:extLst>
              </p:cNvPr>
              <p:cNvSpPr/>
              <p:nvPr/>
            </p:nvSpPr>
            <p:spPr>
              <a:xfrm>
                <a:off x="5026203" y="4345895"/>
                <a:ext cx="2169160" cy="574040"/>
              </a:xfrm>
              <a:prstGeom prst="roundRect">
                <a:avLst>
                  <a:gd name="adj" fmla="val 60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6" name="사각형: 둥근 모서리 3205">
                <a:extLst>
                  <a:ext uri="{FF2B5EF4-FFF2-40B4-BE49-F238E27FC236}">
                    <a16:creationId xmlns:a16="http://schemas.microsoft.com/office/drawing/2014/main" id="{795E2B5B-68E5-8988-7269-E41170819818}"/>
                  </a:ext>
                </a:extLst>
              </p:cNvPr>
              <p:cNvSpPr/>
              <p:nvPr/>
            </p:nvSpPr>
            <p:spPr>
              <a:xfrm>
                <a:off x="5452923" y="4363373"/>
                <a:ext cx="1280161" cy="574040"/>
              </a:xfrm>
              <a:prstGeom prst="roundRect">
                <a:avLst>
                  <a:gd name="adj" fmla="val 6047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추천의 달인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여행 경험을 다른 사람들에게 추천해 보세요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.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07" name="Picture 22">
                <a:extLst>
                  <a:ext uri="{FF2B5EF4-FFF2-40B4-BE49-F238E27FC236}">
                    <a16:creationId xmlns:a16="http://schemas.microsoft.com/office/drawing/2014/main" id="{0CCBCF4E-93B2-0B73-82CA-F7E473276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2785" b="91772" l="54787" r="71099">
                            <a14:foregroundMark x1="55319" y1="87342" x2="55319" y2="87342"/>
                            <a14:foregroundMark x1="57092" y1="89662" x2="57092" y2="89662"/>
                            <a14:foregroundMark x1="62766" y1="91772" x2="62766" y2="9177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95" t="70644" r="26853" b="6289"/>
              <a:stretch/>
            </p:blipFill>
            <p:spPr bwMode="auto">
              <a:xfrm>
                <a:off x="5114625" y="4412048"/>
                <a:ext cx="386063" cy="369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08" name="직사각형 3207">
                <a:extLst>
                  <a:ext uri="{FF2B5EF4-FFF2-40B4-BE49-F238E27FC236}">
                    <a16:creationId xmlns:a16="http://schemas.microsoft.com/office/drawing/2014/main" id="{0EC63994-CB1B-8DE8-2D7C-5BF30B0AC202}"/>
                  </a:ext>
                </a:extLst>
              </p:cNvPr>
              <p:cNvSpPr/>
              <p:nvPr/>
            </p:nvSpPr>
            <p:spPr>
              <a:xfrm>
                <a:off x="5121928" y="4368095"/>
                <a:ext cx="358618" cy="67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>
                    <a:solidFill>
                      <a:schemeClr val="tx1"/>
                    </a:solidFill>
                  </a:rPr>
                  <a:t>보상</a:t>
                </a:r>
              </a:p>
            </p:txBody>
          </p:sp>
          <p:sp>
            <p:nvSpPr>
              <p:cNvPr id="3209" name="사각형: 둥근 모서리 3208">
                <a:extLst>
                  <a:ext uri="{FF2B5EF4-FFF2-40B4-BE49-F238E27FC236}">
                    <a16:creationId xmlns:a16="http://schemas.microsoft.com/office/drawing/2014/main" id="{4901F9C2-F889-D1A7-BDC5-2E7B1FAC5155}"/>
                  </a:ext>
                </a:extLst>
              </p:cNvPr>
              <p:cNvSpPr/>
              <p:nvPr/>
            </p:nvSpPr>
            <p:spPr>
              <a:xfrm>
                <a:off x="5084200" y="4785315"/>
                <a:ext cx="436034" cy="931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2/5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10" name="Picture 22">
                <a:extLst>
                  <a:ext uri="{FF2B5EF4-FFF2-40B4-BE49-F238E27FC236}">
                    <a16:creationId xmlns:a16="http://schemas.microsoft.com/office/drawing/2014/main" id="{20E6E3D7-94DF-D6C5-BECB-2B9D666064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2785" b="91772" l="54787" r="71099">
                            <a14:foregroundMark x1="55319" y1="87342" x2="55319" y2="87342"/>
                            <a14:foregroundMark x1="57092" y1="89662" x2="57092" y2="89662"/>
                            <a14:foregroundMark x1="62766" y1="91772" x2="62766" y2="9177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95" t="70644" r="26853" b="17140"/>
              <a:stretch/>
            </p:blipFill>
            <p:spPr bwMode="auto">
              <a:xfrm>
                <a:off x="5114624" y="4413412"/>
                <a:ext cx="386063" cy="195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1" name="이등변 삼각형 3210">
                <a:extLst>
                  <a:ext uri="{FF2B5EF4-FFF2-40B4-BE49-F238E27FC236}">
                    <a16:creationId xmlns:a16="http://schemas.microsoft.com/office/drawing/2014/main" id="{29C355A6-B58A-15CC-5775-8764594BC449}"/>
                  </a:ext>
                </a:extLst>
              </p:cNvPr>
              <p:cNvSpPr/>
              <p:nvPr/>
            </p:nvSpPr>
            <p:spPr>
              <a:xfrm rot="5400000">
                <a:off x="6858134" y="4519577"/>
                <a:ext cx="259283" cy="2235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16" name="그룹 3215">
              <a:extLst>
                <a:ext uri="{FF2B5EF4-FFF2-40B4-BE49-F238E27FC236}">
                  <a16:creationId xmlns:a16="http://schemas.microsoft.com/office/drawing/2014/main" id="{F3CCCE98-7156-31F6-A7E6-802DDFFB09BD}"/>
                </a:ext>
              </a:extLst>
            </p:cNvPr>
            <p:cNvGrpSpPr/>
            <p:nvPr/>
          </p:nvGrpSpPr>
          <p:grpSpPr>
            <a:xfrm>
              <a:off x="8814925" y="4250269"/>
              <a:ext cx="355071" cy="68962"/>
              <a:chOff x="8817042" y="4235450"/>
              <a:chExt cx="355071" cy="68962"/>
            </a:xfrm>
          </p:grpSpPr>
          <p:sp>
            <p:nvSpPr>
              <p:cNvPr id="3214" name="사각형: 둥근 모서리 3213">
                <a:extLst>
                  <a:ext uri="{FF2B5EF4-FFF2-40B4-BE49-F238E27FC236}">
                    <a16:creationId xmlns:a16="http://schemas.microsoft.com/office/drawing/2014/main" id="{66785624-AD3B-D001-2587-44E4582D3246}"/>
                  </a:ext>
                </a:extLst>
              </p:cNvPr>
              <p:cNvSpPr/>
              <p:nvPr/>
            </p:nvSpPr>
            <p:spPr>
              <a:xfrm>
                <a:off x="8904817" y="4235450"/>
                <a:ext cx="169333" cy="656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3215" name="직사각형 3214">
                <a:extLst>
                  <a:ext uri="{FF2B5EF4-FFF2-40B4-BE49-F238E27FC236}">
                    <a16:creationId xmlns:a16="http://schemas.microsoft.com/office/drawing/2014/main" id="{51C15BCC-509B-DD42-F69C-9BBBEE40133F}"/>
                  </a:ext>
                </a:extLst>
              </p:cNvPr>
              <p:cNvSpPr/>
              <p:nvPr/>
            </p:nvSpPr>
            <p:spPr>
              <a:xfrm>
                <a:off x="8817042" y="4238795"/>
                <a:ext cx="355071" cy="656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b="1"/>
                  <a:t>랭크</a:t>
                </a:r>
              </a:p>
            </p:txBody>
          </p:sp>
        </p:grpSp>
        <p:grpSp>
          <p:nvGrpSpPr>
            <p:cNvPr id="3217" name="그룹 3216">
              <a:extLst>
                <a:ext uri="{FF2B5EF4-FFF2-40B4-BE49-F238E27FC236}">
                  <a16:creationId xmlns:a16="http://schemas.microsoft.com/office/drawing/2014/main" id="{910C5129-7A20-2086-B920-27F2B92F36A3}"/>
                </a:ext>
              </a:extLst>
            </p:cNvPr>
            <p:cNvGrpSpPr/>
            <p:nvPr/>
          </p:nvGrpSpPr>
          <p:grpSpPr>
            <a:xfrm>
              <a:off x="8818401" y="4731805"/>
              <a:ext cx="355071" cy="68962"/>
              <a:chOff x="8817042" y="4235450"/>
              <a:chExt cx="355071" cy="68962"/>
            </a:xfrm>
          </p:grpSpPr>
          <p:sp>
            <p:nvSpPr>
              <p:cNvPr id="3218" name="사각형: 둥근 모서리 3217">
                <a:extLst>
                  <a:ext uri="{FF2B5EF4-FFF2-40B4-BE49-F238E27FC236}">
                    <a16:creationId xmlns:a16="http://schemas.microsoft.com/office/drawing/2014/main" id="{315F7D25-4F04-3110-60CE-66A2547B2725}"/>
                  </a:ext>
                </a:extLst>
              </p:cNvPr>
              <p:cNvSpPr/>
              <p:nvPr/>
            </p:nvSpPr>
            <p:spPr>
              <a:xfrm>
                <a:off x="8904817" y="4235450"/>
                <a:ext cx="169333" cy="65617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3219" name="직사각형 3218">
                <a:extLst>
                  <a:ext uri="{FF2B5EF4-FFF2-40B4-BE49-F238E27FC236}">
                    <a16:creationId xmlns:a16="http://schemas.microsoft.com/office/drawing/2014/main" id="{408D1742-2C82-3579-E6E5-2B722B39410E}"/>
                  </a:ext>
                </a:extLst>
              </p:cNvPr>
              <p:cNvSpPr/>
              <p:nvPr/>
            </p:nvSpPr>
            <p:spPr>
              <a:xfrm>
                <a:off x="8817042" y="4238795"/>
                <a:ext cx="355071" cy="656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b="1" dirty="0"/>
                  <a:t>샵</a:t>
                </a:r>
              </a:p>
            </p:txBody>
          </p:sp>
        </p:grpSp>
        <p:sp>
          <p:nvSpPr>
            <p:cNvPr id="3220" name="모서리가 둥근 직사각형 44">
              <a:extLst>
                <a:ext uri="{FF2B5EF4-FFF2-40B4-BE49-F238E27FC236}">
                  <a16:creationId xmlns:a16="http://schemas.microsoft.com/office/drawing/2014/main" id="{76DC4B5D-B972-318C-C603-B73A929B9236}"/>
                </a:ext>
              </a:extLst>
            </p:cNvPr>
            <p:cNvSpPr/>
            <p:nvPr/>
          </p:nvSpPr>
          <p:spPr>
            <a:xfrm>
              <a:off x="9293621" y="5003787"/>
              <a:ext cx="1296144" cy="5849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grpSp>
          <p:nvGrpSpPr>
            <p:cNvPr id="3223" name="그룹 3222">
              <a:extLst>
                <a:ext uri="{FF2B5EF4-FFF2-40B4-BE49-F238E27FC236}">
                  <a16:creationId xmlns:a16="http://schemas.microsoft.com/office/drawing/2014/main" id="{D3E8BDA6-052E-589E-BAC8-1B376813DD2C}"/>
                </a:ext>
              </a:extLst>
            </p:cNvPr>
            <p:cNvGrpSpPr/>
            <p:nvPr/>
          </p:nvGrpSpPr>
          <p:grpSpPr>
            <a:xfrm>
              <a:off x="9293529" y="4524775"/>
              <a:ext cx="1296145" cy="58495"/>
              <a:chOff x="9524455" y="5237367"/>
              <a:chExt cx="1296145" cy="144016"/>
            </a:xfrm>
          </p:grpSpPr>
          <p:sp>
            <p:nvSpPr>
              <p:cNvPr id="3224" name="모서리가 둥근 직사각형 44">
                <a:extLst>
                  <a:ext uri="{FF2B5EF4-FFF2-40B4-BE49-F238E27FC236}">
                    <a16:creationId xmlns:a16="http://schemas.microsoft.com/office/drawing/2014/main" id="{48A82CC3-D0D4-7EE8-3885-08A05A4B7A84}"/>
                  </a:ext>
                </a:extLst>
              </p:cNvPr>
              <p:cNvSpPr/>
              <p:nvPr/>
            </p:nvSpPr>
            <p:spPr>
              <a:xfrm>
                <a:off x="9524456" y="5237367"/>
                <a:ext cx="1296144" cy="14401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3225" name="모서리가 둥근 직사각형 48">
                <a:extLst>
                  <a:ext uri="{FF2B5EF4-FFF2-40B4-BE49-F238E27FC236}">
                    <a16:creationId xmlns:a16="http://schemas.microsoft.com/office/drawing/2014/main" id="{1E5E74CF-F986-90E8-E67E-CD72902E0F1F}"/>
                  </a:ext>
                </a:extLst>
              </p:cNvPr>
              <p:cNvSpPr/>
              <p:nvPr/>
            </p:nvSpPr>
            <p:spPr>
              <a:xfrm>
                <a:off x="9524455" y="5237367"/>
                <a:ext cx="1296143" cy="135945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8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2FB358-D47B-D6E4-54DC-A9175AE3B12D}"/>
              </a:ext>
            </a:extLst>
          </p:cNvPr>
          <p:cNvSpPr/>
          <p:nvPr/>
        </p:nvSpPr>
        <p:spPr>
          <a:xfrm>
            <a:off x="-1" y="0"/>
            <a:ext cx="5263035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상시노출 퀘스트 진입메뉴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12D0B-AF5B-2427-7C2D-497B20F9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3" y="66040"/>
            <a:ext cx="1473197" cy="44195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965EB37-B155-E3B1-C290-9478874B71A1}"/>
              </a:ext>
            </a:extLst>
          </p:cNvPr>
          <p:cNvCxnSpPr>
            <a:cxnSpLocks/>
          </p:cNvCxnSpPr>
          <p:nvPr/>
        </p:nvCxnSpPr>
        <p:spPr>
          <a:xfrm>
            <a:off x="7081114" y="672998"/>
            <a:ext cx="0" cy="6100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AF893A-1764-9294-EEFA-2C5D7F3326DC}"/>
              </a:ext>
            </a:extLst>
          </p:cNvPr>
          <p:cNvSpPr/>
          <p:nvPr/>
        </p:nvSpPr>
        <p:spPr>
          <a:xfrm>
            <a:off x="7161581" y="672998"/>
            <a:ext cx="4937759" cy="6100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◆ 상시노출 메뉴 표시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서비스 페이지 진입 시 퀘스트 진입 메뉴 상시 노출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메뉴 추가 가능 여부 및 방법 협의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B2CC011-E95C-FE74-D21A-91E79ADDC384}"/>
              </a:ext>
            </a:extLst>
          </p:cNvPr>
          <p:cNvGrpSpPr/>
          <p:nvPr/>
        </p:nvGrpSpPr>
        <p:grpSpPr>
          <a:xfrm>
            <a:off x="0" y="672998"/>
            <a:ext cx="3297971" cy="5979087"/>
            <a:chOff x="607162" y="1631289"/>
            <a:chExt cx="2618842" cy="474785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CC2E32B-11C3-6E5B-A963-42DDCF87213A}"/>
                </a:ext>
              </a:extLst>
            </p:cNvPr>
            <p:cNvGrpSpPr/>
            <p:nvPr/>
          </p:nvGrpSpPr>
          <p:grpSpPr>
            <a:xfrm>
              <a:off x="607162" y="1631289"/>
              <a:ext cx="2618842" cy="4747854"/>
              <a:chOff x="607162" y="1631289"/>
              <a:chExt cx="2618842" cy="4747854"/>
            </a:xfrm>
          </p:grpSpPr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B648842C-142E-9E8F-02B5-C898B0680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933" y="1857062"/>
                <a:ext cx="1979892" cy="4288090"/>
              </a:xfrm>
              <a:prstGeom prst="rect">
                <a:avLst/>
              </a:prstGeom>
            </p:spPr>
          </p:pic>
          <p:pic>
            <p:nvPicPr>
              <p:cNvPr id="58" name="Picture 2" descr="현실적인 스마트폰 목업 | 프리미엄 벡터">
                <a:extLst>
                  <a:ext uri="{FF2B5EF4-FFF2-40B4-BE49-F238E27FC236}">
                    <a16:creationId xmlns:a16="http://schemas.microsoft.com/office/drawing/2014/main" id="{2EFDFD3B-B810-D26F-D6BC-E5221C76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53" t="9668" r="27753" b="9668"/>
              <a:stretch/>
            </p:blipFill>
            <p:spPr bwMode="auto">
              <a:xfrm>
                <a:off x="607162" y="1631289"/>
                <a:ext cx="2618842" cy="4747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B0673DD-1079-A422-5A63-478DA13D6481}"/>
                </a:ext>
              </a:extLst>
            </p:cNvPr>
            <p:cNvSpPr/>
            <p:nvPr/>
          </p:nvSpPr>
          <p:spPr>
            <a:xfrm>
              <a:off x="933450" y="1841500"/>
              <a:ext cx="1962150" cy="4318000"/>
            </a:xfrm>
            <a:prstGeom prst="roundRect">
              <a:avLst>
                <a:gd name="adj" fmla="val 8198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5F26C70-2C93-642A-8936-0C2F8FFC88AF}"/>
                </a:ext>
              </a:extLst>
            </p:cNvPr>
            <p:cNvGrpSpPr/>
            <p:nvPr/>
          </p:nvGrpSpPr>
          <p:grpSpPr>
            <a:xfrm>
              <a:off x="2501050" y="2694940"/>
              <a:ext cx="365760" cy="365760"/>
              <a:chOff x="4669790" y="3892551"/>
              <a:chExt cx="1181099" cy="1181099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0512A9C-1B7D-CE74-FF18-BF2F06D82646}"/>
                  </a:ext>
                </a:extLst>
              </p:cNvPr>
              <p:cNvSpPr/>
              <p:nvPr/>
            </p:nvSpPr>
            <p:spPr>
              <a:xfrm>
                <a:off x="4669790" y="3892551"/>
                <a:ext cx="1181099" cy="118109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6" name="Picture 4">
                <a:extLst>
                  <a:ext uri="{FF2B5EF4-FFF2-40B4-BE49-F238E27FC236}">
                    <a16:creationId xmlns:a16="http://schemas.microsoft.com/office/drawing/2014/main" id="{67AE2B90-1673-C74F-02A0-5F4229D1D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665" b="89963" l="9414" r="91119">
                            <a14:foregroundMark x1="9591" y1="27138" x2="9591" y2="27138"/>
                            <a14:foregroundMark x1="91119" y1="27695" x2="91119" y2="2769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3" t="16146" r="5673" b="10853"/>
              <a:stretch/>
            </p:blipFill>
            <p:spPr bwMode="auto">
              <a:xfrm>
                <a:off x="4719320" y="4108152"/>
                <a:ext cx="1057910" cy="8324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2EAD670E-DE1B-FC6F-6EA2-04A143040CB0}"/>
              </a:ext>
            </a:extLst>
          </p:cNvPr>
          <p:cNvSpPr/>
          <p:nvPr/>
        </p:nvSpPr>
        <p:spPr>
          <a:xfrm>
            <a:off x="2404335" y="1970153"/>
            <a:ext cx="157613" cy="1576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7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2FB358-D47B-D6E4-54DC-A9175AE3B12D}"/>
              </a:ext>
            </a:extLst>
          </p:cNvPr>
          <p:cNvSpPr/>
          <p:nvPr/>
        </p:nvSpPr>
        <p:spPr>
          <a:xfrm>
            <a:off x="-1" y="0"/>
            <a:ext cx="5875021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퀘스트 메뉴 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12D0B-AF5B-2427-7C2D-497B20F9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3" y="66040"/>
            <a:ext cx="1473197" cy="44195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965EB37-B155-E3B1-C290-9478874B71A1}"/>
              </a:ext>
            </a:extLst>
          </p:cNvPr>
          <p:cNvCxnSpPr>
            <a:cxnSpLocks/>
          </p:cNvCxnSpPr>
          <p:nvPr/>
        </p:nvCxnSpPr>
        <p:spPr>
          <a:xfrm>
            <a:off x="7081114" y="672998"/>
            <a:ext cx="0" cy="6100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AF893A-1764-9294-EEFA-2C5D7F3326DC}"/>
              </a:ext>
            </a:extLst>
          </p:cNvPr>
          <p:cNvSpPr/>
          <p:nvPr/>
        </p:nvSpPr>
        <p:spPr>
          <a:xfrm>
            <a:off x="7161581" y="672998"/>
            <a:ext cx="4937759" cy="6100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◆ 퀘스트 메뉴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기존 메뉴표시 영역에 퀘스트 정보 추가 필요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메뉴 추가 가능 여부 및 방법 협의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8C23E0-2D12-CCAE-1083-204AE40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7" y="725937"/>
            <a:ext cx="3170109" cy="49489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A74AAC2-8E33-5ACA-55CC-80ACFEC35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522"/>
          <a:stretch/>
        </p:blipFill>
        <p:spPr>
          <a:xfrm>
            <a:off x="115927" y="5557390"/>
            <a:ext cx="3170109" cy="32061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823F39-B400-E2C6-D947-315096BCD694}"/>
              </a:ext>
            </a:extLst>
          </p:cNvPr>
          <p:cNvSpPr/>
          <p:nvPr/>
        </p:nvSpPr>
        <p:spPr>
          <a:xfrm>
            <a:off x="330200" y="5375275"/>
            <a:ext cx="2730500" cy="190500"/>
          </a:xfrm>
          <a:prstGeom prst="rect">
            <a:avLst/>
          </a:prstGeom>
          <a:solidFill>
            <a:srgbClr val="F4F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A2BB22-4598-2729-CDED-CB4AB7EAB230}"/>
              </a:ext>
            </a:extLst>
          </p:cNvPr>
          <p:cNvSpPr/>
          <p:nvPr/>
        </p:nvSpPr>
        <p:spPr>
          <a:xfrm>
            <a:off x="441325" y="5295900"/>
            <a:ext cx="468313" cy="174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b="1" dirty="0">
                <a:solidFill>
                  <a:srgbClr val="84949C"/>
                </a:solidFill>
              </a:rPr>
              <a:t>퀘스트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C10FA-DE65-5E91-A9FF-3DB4D3141392}"/>
              </a:ext>
            </a:extLst>
          </p:cNvPr>
          <p:cNvSpPr/>
          <p:nvPr/>
        </p:nvSpPr>
        <p:spPr>
          <a:xfrm>
            <a:off x="360859" y="5243409"/>
            <a:ext cx="344532" cy="14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00" b="1" dirty="0">
                <a:solidFill>
                  <a:srgbClr val="FF0000"/>
                </a:solidFill>
              </a:rPr>
              <a:t>New</a:t>
            </a:r>
            <a:endParaRPr lang="ko-KR" altLang="en-US" sz="5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7CA787-64EF-2CDF-9384-364BC47F5852}"/>
              </a:ext>
            </a:extLst>
          </p:cNvPr>
          <p:cNvSpPr/>
          <p:nvPr/>
        </p:nvSpPr>
        <p:spPr>
          <a:xfrm>
            <a:off x="286186" y="3678540"/>
            <a:ext cx="2841478" cy="190558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61223C4-E4F0-D2ED-4BF6-7AE5994AD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151" y="748797"/>
            <a:ext cx="3562847" cy="2410161"/>
          </a:xfrm>
          <a:prstGeom prst="rect">
            <a:avLst/>
          </a:prstGeom>
          <a:ln w="15875">
            <a:noFill/>
            <a:prstDash val="sysDash"/>
          </a:ln>
        </p:spPr>
      </p:pic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54AC1C1-7B13-CE42-E5EA-3A7C27CD9258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3127664" y="1953878"/>
            <a:ext cx="274487" cy="2677453"/>
          </a:xfrm>
          <a:prstGeom prst="bentConnector3">
            <a:avLst/>
          </a:prstGeom>
          <a:ln w="158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286161-89CC-CC95-FFD7-A581668637C1}"/>
              </a:ext>
            </a:extLst>
          </p:cNvPr>
          <p:cNvSpPr/>
          <p:nvPr/>
        </p:nvSpPr>
        <p:spPr>
          <a:xfrm>
            <a:off x="3392353" y="748798"/>
            <a:ext cx="3580819" cy="2170826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C0CC0E-FF3A-DF0A-D66F-AB7E86F8214F}"/>
              </a:ext>
            </a:extLst>
          </p:cNvPr>
          <p:cNvSpPr/>
          <p:nvPr/>
        </p:nvSpPr>
        <p:spPr>
          <a:xfrm>
            <a:off x="3386380" y="2923264"/>
            <a:ext cx="3572831" cy="21972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A70A72-9469-017F-8970-3CE7C215C293}"/>
              </a:ext>
            </a:extLst>
          </p:cNvPr>
          <p:cNvGrpSpPr/>
          <p:nvPr/>
        </p:nvGrpSpPr>
        <p:grpSpPr>
          <a:xfrm>
            <a:off x="1182645" y="1183135"/>
            <a:ext cx="1048559" cy="229471"/>
            <a:chOff x="4958918" y="1742204"/>
            <a:chExt cx="1048559" cy="229471"/>
          </a:xfrm>
        </p:grpSpPr>
        <p:pic>
          <p:nvPicPr>
            <p:cNvPr id="12" name="Picture 22">
              <a:extLst>
                <a:ext uri="{FF2B5EF4-FFF2-40B4-BE49-F238E27FC236}">
                  <a16:creationId xmlns:a16="http://schemas.microsoft.com/office/drawing/2014/main" id="{1297EB10-92E3-0A13-7CAE-6DFDE95CB5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2785" b="91772" l="54787" r="71099">
                          <a14:foregroundMark x1="55319" y1="87342" x2="55319" y2="87342"/>
                          <a14:foregroundMark x1="57092" y1="89662" x2="57092" y2="89662"/>
                          <a14:foregroundMark x1="62766" y1="91772" x2="62766" y2="9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5" t="70644" r="26853" b="6289"/>
            <a:stretch/>
          </p:blipFill>
          <p:spPr bwMode="auto">
            <a:xfrm>
              <a:off x="4958918" y="1742205"/>
              <a:ext cx="239730" cy="229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2">
              <a:extLst>
                <a:ext uri="{FF2B5EF4-FFF2-40B4-BE49-F238E27FC236}">
                  <a16:creationId xmlns:a16="http://schemas.microsoft.com/office/drawing/2014/main" id="{1A215974-49B5-201E-512C-57FEE60035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161694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2">
              <a:extLst>
                <a:ext uri="{FF2B5EF4-FFF2-40B4-BE49-F238E27FC236}">
                  <a16:creationId xmlns:a16="http://schemas.microsoft.com/office/drawing/2014/main" id="{32304063-3B01-FC7F-C39D-3797AF895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366853" y="1744545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>
              <a:extLst>
                <a:ext uri="{FF2B5EF4-FFF2-40B4-BE49-F238E27FC236}">
                  <a16:creationId xmlns:a16="http://schemas.microsoft.com/office/drawing/2014/main" id="{29DC6C38-59B3-DBEE-E0BE-8697E8242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569745" y="1742204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2">
              <a:extLst>
                <a:ext uri="{FF2B5EF4-FFF2-40B4-BE49-F238E27FC236}">
                  <a16:creationId xmlns:a16="http://schemas.microsoft.com/office/drawing/2014/main" id="{29E46E12-380E-56FA-10E8-76AF4003E8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772637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C54F01-6C90-6ECF-4232-C436A83936F6}"/>
              </a:ext>
            </a:extLst>
          </p:cNvPr>
          <p:cNvSpPr/>
          <p:nvPr/>
        </p:nvSpPr>
        <p:spPr>
          <a:xfrm>
            <a:off x="3364608" y="1873300"/>
            <a:ext cx="3566858" cy="20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512D0B-AF5B-2427-7C2D-497B20F9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3" y="66040"/>
            <a:ext cx="1473197" cy="44195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965EB37-B155-E3B1-C290-9478874B71A1}"/>
              </a:ext>
            </a:extLst>
          </p:cNvPr>
          <p:cNvCxnSpPr>
            <a:cxnSpLocks/>
          </p:cNvCxnSpPr>
          <p:nvPr/>
        </p:nvCxnSpPr>
        <p:spPr>
          <a:xfrm>
            <a:off x="7081114" y="672998"/>
            <a:ext cx="0" cy="6100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130C0F-34A6-0094-BFC2-128852BED65D}"/>
              </a:ext>
            </a:extLst>
          </p:cNvPr>
          <p:cNvSpPr/>
          <p:nvPr/>
        </p:nvSpPr>
        <p:spPr>
          <a:xfrm>
            <a:off x="-1" y="0"/>
            <a:ext cx="9848995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마이페이지 메뉴 추가</a:t>
            </a:r>
            <a:endParaRPr lang="ko-KR" altLang="en-US" sz="2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0BD2D1-C5C5-ECF2-DB09-4FD51019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3" y="760837"/>
            <a:ext cx="2593510" cy="55806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BC47FB-595E-ECBD-3E9C-F3EAC891FFC1}"/>
              </a:ext>
            </a:extLst>
          </p:cNvPr>
          <p:cNvSpPr/>
          <p:nvPr/>
        </p:nvSpPr>
        <p:spPr>
          <a:xfrm>
            <a:off x="188464" y="4544078"/>
            <a:ext cx="2457014" cy="173107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89C138-3445-A256-B46A-6B51FF056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63"/>
          <a:stretch/>
        </p:blipFill>
        <p:spPr>
          <a:xfrm>
            <a:off x="2792868" y="760837"/>
            <a:ext cx="4116785" cy="2917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2FD723-8C92-B290-722E-957E4AA4E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64"/>
          <a:stretch/>
        </p:blipFill>
        <p:spPr>
          <a:xfrm>
            <a:off x="2792868" y="4079075"/>
            <a:ext cx="4116785" cy="4106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D69BC7-21C9-C674-759D-0369D293B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64" b="1990"/>
          <a:stretch/>
        </p:blipFill>
        <p:spPr>
          <a:xfrm>
            <a:off x="2792868" y="3544171"/>
            <a:ext cx="4116785" cy="762583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A4DAEF4-2755-1B39-6224-DA16BF3E5FAF}"/>
              </a:ext>
            </a:extLst>
          </p:cNvPr>
          <p:cNvSpPr/>
          <p:nvPr/>
        </p:nvSpPr>
        <p:spPr>
          <a:xfrm>
            <a:off x="3462156" y="3664676"/>
            <a:ext cx="383909" cy="383909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BA2A03-A14E-AEEB-8F3C-B4C94EF904FE}"/>
              </a:ext>
            </a:extLst>
          </p:cNvPr>
          <p:cNvSpPr/>
          <p:nvPr/>
        </p:nvSpPr>
        <p:spPr>
          <a:xfrm>
            <a:off x="3382775" y="4032565"/>
            <a:ext cx="553432" cy="188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5F5F5F"/>
                </a:solidFill>
              </a:rPr>
              <a:t>퀘스트</a:t>
            </a:r>
          </a:p>
        </p:txBody>
      </p:sp>
      <p:pic>
        <p:nvPicPr>
          <p:cNvPr id="1028" name="Picture 4" descr="Quest Icons - Free SVG &amp; PNG Quest Images - Noun Project">
            <a:extLst>
              <a:ext uri="{FF2B5EF4-FFF2-40B4-BE49-F238E27FC236}">
                <a16:creationId xmlns:a16="http://schemas.microsoft.com/office/drawing/2014/main" id="{ED4D8C05-65E1-4E25-6B44-0B219EE4C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27" y="3750401"/>
            <a:ext cx="236114" cy="23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903681F-661C-6422-2FAE-C8E098DF8266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2645478" y="3911600"/>
            <a:ext cx="734273" cy="1498018"/>
          </a:xfrm>
          <a:prstGeom prst="bentConnector3">
            <a:avLst>
              <a:gd name="adj1" fmla="val 50000"/>
            </a:avLst>
          </a:prstGeom>
          <a:ln w="158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ABD5C1-42B3-3FAB-1BFA-830E94295C8C}"/>
              </a:ext>
            </a:extLst>
          </p:cNvPr>
          <p:cNvSpPr/>
          <p:nvPr/>
        </p:nvSpPr>
        <p:spPr>
          <a:xfrm>
            <a:off x="3379751" y="3600450"/>
            <a:ext cx="538199" cy="622299"/>
          </a:xfrm>
          <a:prstGeom prst="rect">
            <a:avLst/>
          </a:prstGeom>
          <a:noFill/>
          <a:ln w="158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B52BF7-5D97-B0C1-596D-4AAF9C672201}"/>
              </a:ext>
            </a:extLst>
          </p:cNvPr>
          <p:cNvSpPr/>
          <p:nvPr/>
        </p:nvSpPr>
        <p:spPr>
          <a:xfrm>
            <a:off x="7161581" y="672998"/>
            <a:ext cx="4937759" cy="6100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◆ 마이페이지 메뉴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나의 활동 영역에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퀘스트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메뉴 추가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클릭 시 퀘스트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메뉴 추가 가능 여부 및 방법 협의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3300C1B-5BBC-99DF-B43D-63AB4DBE4A82}"/>
              </a:ext>
            </a:extLst>
          </p:cNvPr>
          <p:cNvSpPr/>
          <p:nvPr/>
        </p:nvSpPr>
        <p:spPr>
          <a:xfrm>
            <a:off x="3727783" y="3622350"/>
            <a:ext cx="158741" cy="158741"/>
          </a:xfrm>
          <a:prstGeom prst="ellipse">
            <a:avLst/>
          </a:prstGeom>
          <a:solidFill>
            <a:srgbClr val="476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</a:t>
            </a:r>
            <a:endParaRPr lang="ko-KR" altLang="en-US" sz="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166D5D-27E0-1175-1FF9-FC74973CAE82}"/>
              </a:ext>
            </a:extLst>
          </p:cNvPr>
          <p:cNvSpPr/>
          <p:nvPr/>
        </p:nvSpPr>
        <p:spPr>
          <a:xfrm>
            <a:off x="3113148" y="4502200"/>
            <a:ext cx="3566858" cy="20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메뉴 및 수행 가능한 퀘스트 수량 표시</a:t>
            </a:r>
          </a:p>
        </p:txBody>
      </p:sp>
    </p:spTree>
    <p:extLst>
      <p:ext uri="{BB962C8B-B14F-4D97-AF65-F5344CB8AC3E}">
        <p14:creationId xmlns:p14="http://schemas.microsoft.com/office/powerpoint/2010/main" val="151516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512D0B-AF5B-2427-7C2D-497B20F9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3" y="66040"/>
            <a:ext cx="1473197" cy="44195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965EB37-B155-E3B1-C290-9478874B71A1}"/>
              </a:ext>
            </a:extLst>
          </p:cNvPr>
          <p:cNvCxnSpPr>
            <a:cxnSpLocks/>
          </p:cNvCxnSpPr>
          <p:nvPr/>
        </p:nvCxnSpPr>
        <p:spPr>
          <a:xfrm>
            <a:off x="7081114" y="672998"/>
            <a:ext cx="0" cy="6100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AF893A-1764-9294-EEFA-2C5D7F3326DC}"/>
              </a:ext>
            </a:extLst>
          </p:cNvPr>
          <p:cNvSpPr/>
          <p:nvPr/>
        </p:nvSpPr>
        <p:spPr>
          <a:xfrm>
            <a:off x="7161581" y="672998"/>
            <a:ext cx="4937759" cy="6100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◆ </a:t>
            </a:r>
            <a:r>
              <a:rPr lang="ko-KR" altLang="en-US" sz="1200" b="1" dirty="0" err="1">
                <a:solidFill>
                  <a:schemeClr val="tx1"/>
                </a:solidFill>
              </a:rPr>
              <a:t>여행톡</a:t>
            </a:r>
            <a:r>
              <a:rPr lang="ko-KR" altLang="en-US" sz="1200" b="1" dirty="0">
                <a:solidFill>
                  <a:schemeClr val="tx1"/>
                </a:solidFill>
              </a:rPr>
              <a:t> 위치에 </a:t>
            </a:r>
            <a:r>
              <a:rPr lang="ko-KR" altLang="en-US" sz="1200" b="1" dirty="0" err="1">
                <a:solidFill>
                  <a:schemeClr val="tx1"/>
                </a:solidFill>
              </a:rPr>
              <a:t>뱃지노출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퀘스트 보상으로 획득하여 설정한 </a:t>
            </a:r>
            <a:r>
              <a:rPr lang="ko-KR" altLang="en-US" sz="1200" dirty="0" err="1">
                <a:solidFill>
                  <a:schemeClr val="tx1"/>
                </a:solidFill>
              </a:rPr>
              <a:t>뱃지를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여행톡</a:t>
            </a:r>
            <a:r>
              <a:rPr lang="ko-KR" altLang="en-US" sz="1200" dirty="0">
                <a:solidFill>
                  <a:schemeClr val="tx1"/>
                </a:solidFill>
              </a:rPr>
              <a:t> 위치에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 err="1">
                <a:solidFill>
                  <a:schemeClr val="tx1"/>
                </a:solidFill>
              </a:rPr>
              <a:t>뱃지</a:t>
            </a:r>
            <a:r>
              <a:rPr lang="ko-KR" altLang="en-US" sz="1200" dirty="0">
                <a:solidFill>
                  <a:schemeClr val="tx1"/>
                </a:solidFill>
              </a:rPr>
              <a:t> 노출 가능 여부 및 방법 협의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3B381-0664-E6C5-69E6-6341126E2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" t="186"/>
          <a:stretch/>
        </p:blipFill>
        <p:spPr>
          <a:xfrm>
            <a:off x="198120" y="736600"/>
            <a:ext cx="2496050" cy="58470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CF12BA-CE6A-5ABD-FC17-46F031510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" t="64831" r="2260" b="20168"/>
          <a:stretch/>
        </p:blipFill>
        <p:spPr>
          <a:xfrm>
            <a:off x="2917630" y="825167"/>
            <a:ext cx="4102337" cy="15131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34B1F2C-5C98-90A6-FFA1-2B5E397C5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" t="64831" r="2260" b="20168"/>
          <a:stretch/>
        </p:blipFill>
        <p:spPr>
          <a:xfrm>
            <a:off x="2917629" y="2457359"/>
            <a:ext cx="4102337" cy="151318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336F74-989B-2F0D-B1C8-0096A2E5381A}"/>
              </a:ext>
            </a:extLst>
          </p:cNvPr>
          <p:cNvSpPr/>
          <p:nvPr/>
        </p:nvSpPr>
        <p:spPr>
          <a:xfrm>
            <a:off x="181483" y="746876"/>
            <a:ext cx="2498895" cy="582144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B750CB-D20B-8F37-0581-B2A16ED78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" t="64831" r="2260" b="20168"/>
          <a:stretch/>
        </p:blipFill>
        <p:spPr>
          <a:xfrm>
            <a:off x="240669" y="4519649"/>
            <a:ext cx="2376887" cy="8767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142DA7-3006-B9AF-EFB2-5814A3BBA816}"/>
              </a:ext>
            </a:extLst>
          </p:cNvPr>
          <p:cNvSpPr/>
          <p:nvPr/>
        </p:nvSpPr>
        <p:spPr>
          <a:xfrm>
            <a:off x="247650" y="4514850"/>
            <a:ext cx="2362200" cy="876300"/>
          </a:xfrm>
          <a:prstGeom prst="rect">
            <a:avLst/>
          </a:prstGeom>
          <a:noFill/>
          <a:ln w="158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4CC7B6-CC08-7906-5E27-7100435D6D04}"/>
              </a:ext>
            </a:extLst>
          </p:cNvPr>
          <p:cNvGrpSpPr/>
          <p:nvPr/>
        </p:nvGrpSpPr>
        <p:grpSpPr>
          <a:xfrm>
            <a:off x="4958918" y="1742204"/>
            <a:ext cx="1048559" cy="229471"/>
            <a:chOff x="4958918" y="1742204"/>
            <a:chExt cx="1048559" cy="229471"/>
          </a:xfrm>
        </p:grpSpPr>
        <p:pic>
          <p:nvPicPr>
            <p:cNvPr id="24" name="Picture 22">
              <a:extLst>
                <a:ext uri="{FF2B5EF4-FFF2-40B4-BE49-F238E27FC236}">
                  <a16:creationId xmlns:a16="http://schemas.microsoft.com/office/drawing/2014/main" id="{DB8A2D25-124A-2337-DE0E-C8BF5991E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2785" b="91772" l="54787" r="71099">
                          <a14:foregroundMark x1="55319" y1="87342" x2="55319" y2="87342"/>
                          <a14:foregroundMark x1="57092" y1="89662" x2="57092" y2="89662"/>
                          <a14:foregroundMark x1="62766" y1="91772" x2="62766" y2="9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5" t="70644" r="26853" b="6289"/>
            <a:stretch/>
          </p:blipFill>
          <p:spPr bwMode="auto">
            <a:xfrm>
              <a:off x="4958918" y="1742205"/>
              <a:ext cx="239730" cy="229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2">
              <a:extLst>
                <a:ext uri="{FF2B5EF4-FFF2-40B4-BE49-F238E27FC236}">
                  <a16:creationId xmlns:a16="http://schemas.microsoft.com/office/drawing/2014/main" id="{45D92E89-59E3-F1B6-3CED-537C96300A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161694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2">
              <a:extLst>
                <a:ext uri="{FF2B5EF4-FFF2-40B4-BE49-F238E27FC236}">
                  <a16:creationId xmlns:a16="http://schemas.microsoft.com/office/drawing/2014/main" id="{0A55E9B0-93AC-252B-29CE-027B7AE184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366853" y="1744545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F28C7B88-5E81-BBEA-392D-4BD8CBAA54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569745" y="1742204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>
              <a:extLst>
                <a:ext uri="{FF2B5EF4-FFF2-40B4-BE49-F238E27FC236}">
                  <a16:creationId xmlns:a16="http://schemas.microsoft.com/office/drawing/2014/main" id="{86B3EB41-18F4-A5D0-B0E5-DF6BDEE053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772637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D65F3A4-B1E4-518D-35E0-D72B7A6C2B74}"/>
              </a:ext>
            </a:extLst>
          </p:cNvPr>
          <p:cNvGrpSpPr/>
          <p:nvPr/>
        </p:nvGrpSpPr>
        <p:grpSpPr>
          <a:xfrm>
            <a:off x="5238804" y="2560268"/>
            <a:ext cx="1048559" cy="229471"/>
            <a:chOff x="4958918" y="1742204"/>
            <a:chExt cx="1048559" cy="229471"/>
          </a:xfrm>
        </p:grpSpPr>
        <p:pic>
          <p:nvPicPr>
            <p:cNvPr id="31" name="Picture 22">
              <a:extLst>
                <a:ext uri="{FF2B5EF4-FFF2-40B4-BE49-F238E27FC236}">
                  <a16:creationId xmlns:a16="http://schemas.microsoft.com/office/drawing/2014/main" id="{F6E1A4F7-A896-8CC1-116B-C34C8BC869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2785" b="91772" l="54787" r="71099">
                          <a14:foregroundMark x1="55319" y1="87342" x2="55319" y2="87342"/>
                          <a14:foregroundMark x1="57092" y1="89662" x2="57092" y2="89662"/>
                          <a14:foregroundMark x1="62766" y1="91772" x2="62766" y2="9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5" t="70644" r="26853" b="6289"/>
            <a:stretch/>
          </p:blipFill>
          <p:spPr bwMode="auto">
            <a:xfrm>
              <a:off x="4958918" y="1742205"/>
              <a:ext cx="239730" cy="229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2">
              <a:extLst>
                <a:ext uri="{FF2B5EF4-FFF2-40B4-BE49-F238E27FC236}">
                  <a16:creationId xmlns:a16="http://schemas.microsoft.com/office/drawing/2014/main" id="{4D608E84-28B3-E546-6880-4534197CB9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161694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>
              <a:extLst>
                <a:ext uri="{FF2B5EF4-FFF2-40B4-BE49-F238E27FC236}">
                  <a16:creationId xmlns:a16="http://schemas.microsoft.com/office/drawing/2014/main" id="{36C0B33D-79C0-94AF-AB6F-8A0A5EAB7C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366853" y="1744545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2">
              <a:extLst>
                <a:ext uri="{FF2B5EF4-FFF2-40B4-BE49-F238E27FC236}">
                  <a16:creationId xmlns:a16="http://schemas.microsoft.com/office/drawing/2014/main" id="{FEB19910-4E2D-49BE-4B9D-6CC5DE1607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569745" y="1742204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>
              <a:extLst>
                <a:ext uri="{FF2B5EF4-FFF2-40B4-BE49-F238E27FC236}">
                  <a16:creationId xmlns:a16="http://schemas.microsoft.com/office/drawing/2014/main" id="{ABD57630-8690-8EA7-5036-9CAA58CE39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772637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4B1D636D-B149-DB6B-4DC3-B96C6A0A3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" t="64831" r="2260" b="20168"/>
          <a:stretch/>
        </p:blipFill>
        <p:spPr>
          <a:xfrm>
            <a:off x="2912252" y="4089551"/>
            <a:ext cx="4102337" cy="1513184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DE1F6911-F4BA-FA09-4B1B-3E713989A33B}"/>
              </a:ext>
            </a:extLst>
          </p:cNvPr>
          <p:cNvGrpSpPr/>
          <p:nvPr/>
        </p:nvGrpSpPr>
        <p:grpSpPr>
          <a:xfrm>
            <a:off x="2919465" y="4922218"/>
            <a:ext cx="668285" cy="146250"/>
            <a:chOff x="4958918" y="1742204"/>
            <a:chExt cx="1048559" cy="229471"/>
          </a:xfrm>
        </p:grpSpPr>
        <p:pic>
          <p:nvPicPr>
            <p:cNvPr id="38" name="Picture 22">
              <a:extLst>
                <a:ext uri="{FF2B5EF4-FFF2-40B4-BE49-F238E27FC236}">
                  <a16:creationId xmlns:a16="http://schemas.microsoft.com/office/drawing/2014/main" id="{8CAE2ECD-376E-81CD-5B98-AE971952E9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2785" b="91772" l="54787" r="71099">
                          <a14:foregroundMark x1="55319" y1="87342" x2="55319" y2="87342"/>
                          <a14:foregroundMark x1="57092" y1="89662" x2="57092" y2="89662"/>
                          <a14:foregroundMark x1="62766" y1="91772" x2="62766" y2="9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5" t="70644" r="26853" b="6289"/>
            <a:stretch/>
          </p:blipFill>
          <p:spPr bwMode="auto">
            <a:xfrm>
              <a:off x="4958918" y="1742205"/>
              <a:ext cx="239730" cy="229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>
              <a:extLst>
                <a:ext uri="{FF2B5EF4-FFF2-40B4-BE49-F238E27FC236}">
                  <a16:creationId xmlns:a16="http://schemas.microsoft.com/office/drawing/2014/main" id="{A8433F44-CFF0-0D16-F398-23EA06BB7A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161694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2">
              <a:extLst>
                <a:ext uri="{FF2B5EF4-FFF2-40B4-BE49-F238E27FC236}">
                  <a16:creationId xmlns:a16="http://schemas.microsoft.com/office/drawing/2014/main" id="{11967D7A-7B56-860C-4A7B-3BB298839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366853" y="1744545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2">
              <a:extLst>
                <a:ext uri="{FF2B5EF4-FFF2-40B4-BE49-F238E27FC236}">
                  <a16:creationId xmlns:a16="http://schemas.microsoft.com/office/drawing/2014/main" id="{35AFAC18-E809-3CC9-C60D-2CDBC39DFB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569745" y="1742204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2">
              <a:extLst>
                <a:ext uri="{FF2B5EF4-FFF2-40B4-BE49-F238E27FC236}">
                  <a16:creationId xmlns:a16="http://schemas.microsoft.com/office/drawing/2014/main" id="{1BB2A7A1-6A6B-FE9E-E883-C811195090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772637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308B3F-F476-6161-0F93-48B3BF3C4D8B}"/>
              </a:ext>
            </a:extLst>
          </p:cNvPr>
          <p:cNvSpPr/>
          <p:nvPr/>
        </p:nvSpPr>
        <p:spPr>
          <a:xfrm>
            <a:off x="4949825" y="1730376"/>
            <a:ext cx="1067067" cy="24571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886259-AB7D-7F92-A9D5-314EE8F3983D}"/>
              </a:ext>
            </a:extLst>
          </p:cNvPr>
          <p:cNvSpPr/>
          <p:nvPr/>
        </p:nvSpPr>
        <p:spPr>
          <a:xfrm>
            <a:off x="5220296" y="2555586"/>
            <a:ext cx="1067067" cy="24571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7E194C-88AE-76A1-F99C-9FEF3AE32582}"/>
              </a:ext>
            </a:extLst>
          </p:cNvPr>
          <p:cNvSpPr/>
          <p:nvPr/>
        </p:nvSpPr>
        <p:spPr>
          <a:xfrm>
            <a:off x="2917975" y="4922218"/>
            <a:ext cx="669775" cy="17048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8D16BB7-A168-1A97-3A6A-E5CB48F2C959}"/>
              </a:ext>
            </a:extLst>
          </p:cNvPr>
          <p:cNvSpPr/>
          <p:nvPr/>
        </p:nvSpPr>
        <p:spPr>
          <a:xfrm>
            <a:off x="-1" y="0"/>
            <a:ext cx="9848995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5. </a:t>
            </a:r>
            <a:r>
              <a:rPr lang="ko-KR" altLang="en-US" sz="2400" b="1" dirty="0" err="1"/>
              <a:t>여행톡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뱃지</a:t>
            </a:r>
            <a:r>
              <a:rPr lang="ko-KR" altLang="en-US" sz="2400" b="1" dirty="0"/>
              <a:t> 노출</a:t>
            </a:r>
            <a:endParaRPr lang="ko-KR" altLang="en-US" sz="22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BAAC713-CD27-0DCB-C819-FD47203247D0}"/>
              </a:ext>
            </a:extLst>
          </p:cNvPr>
          <p:cNvSpPr/>
          <p:nvPr/>
        </p:nvSpPr>
        <p:spPr>
          <a:xfrm>
            <a:off x="2919465" y="820485"/>
            <a:ext cx="4081181" cy="478225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E737E0D-4A42-83E0-F424-3F537F2F530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609850" y="3213951"/>
            <a:ext cx="307779" cy="1739049"/>
          </a:xfrm>
          <a:prstGeom prst="bentConnector3">
            <a:avLst>
              <a:gd name="adj1" fmla="val 50000"/>
            </a:avLst>
          </a:prstGeom>
          <a:ln w="158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C60B635-9009-43BF-6BD3-C5D09FBA65DC}"/>
              </a:ext>
            </a:extLst>
          </p:cNvPr>
          <p:cNvSpPr/>
          <p:nvPr/>
        </p:nvSpPr>
        <p:spPr>
          <a:xfrm>
            <a:off x="3113148" y="5614720"/>
            <a:ext cx="3566858" cy="20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노출 가능한 </a:t>
            </a:r>
            <a:r>
              <a:rPr lang="ko-KR" altLang="en-US" sz="800" b="1" dirty="0" err="1">
                <a:solidFill>
                  <a:schemeClr val="tx1"/>
                </a:solidFill>
              </a:rPr>
              <a:t>뱃지</a:t>
            </a:r>
            <a:r>
              <a:rPr lang="ko-KR" altLang="en-US" sz="800" b="1" dirty="0">
                <a:solidFill>
                  <a:schemeClr val="tx1"/>
                </a:solidFill>
              </a:rPr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389095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512D0B-AF5B-2427-7C2D-497B20F9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3" y="66040"/>
            <a:ext cx="1473197" cy="44195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AF893A-1764-9294-EEFA-2C5D7F3326DC}"/>
              </a:ext>
            </a:extLst>
          </p:cNvPr>
          <p:cNvSpPr/>
          <p:nvPr/>
        </p:nvSpPr>
        <p:spPr>
          <a:xfrm>
            <a:off x="7161581" y="672998"/>
            <a:ext cx="4937759" cy="6100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◆ 기존 프로필 정보 영역에 </a:t>
            </a:r>
            <a:r>
              <a:rPr lang="ko-KR" altLang="en-US" sz="1200" b="1" dirty="0" err="1">
                <a:solidFill>
                  <a:schemeClr val="tx1"/>
                </a:solidFill>
              </a:rPr>
              <a:t>뱃지</a:t>
            </a:r>
            <a:r>
              <a:rPr lang="ko-KR" altLang="en-US" sz="1200" b="1" dirty="0">
                <a:solidFill>
                  <a:schemeClr val="tx1"/>
                </a:solidFill>
              </a:rPr>
              <a:t> 노출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퀘스트 보상으로 획득하여 설정한 </a:t>
            </a:r>
            <a:r>
              <a:rPr lang="ko-KR" altLang="en-US" sz="1200" dirty="0" err="1">
                <a:solidFill>
                  <a:schemeClr val="tx1"/>
                </a:solidFill>
              </a:rPr>
              <a:t>뱃지를</a:t>
            </a:r>
            <a:r>
              <a:rPr lang="ko-KR" altLang="en-US" sz="1200" dirty="0">
                <a:solidFill>
                  <a:schemeClr val="tx1"/>
                </a:solidFill>
              </a:rPr>
              <a:t> 기존 프로필 정보영역에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노출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 err="1">
                <a:solidFill>
                  <a:schemeClr val="tx1"/>
                </a:solidFill>
              </a:rPr>
              <a:t>뱃지</a:t>
            </a:r>
            <a:r>
              <a:rPr lang="ko-KR" altLang="en-US" sz="1200" dirty="0">
                <a:solidFill>
                  <a:schemeClr val="tx1"/>
                </a:solidFill>
              </a:rPr>
              <a:t> 노출 가능 여부 및 방법 협의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8D16BB7-A168-1A97-3A6A-E5CB48F2C959}"/>
              </a:ext>
            </a:extLst>
          </p:cNvPr>
          <p:cNvSpPr/>
          <p:nvPr/>
        </p:nvSpPr>
        <p:spPr>
          <a:xfrm>
            <a:off x="-1" y="0"/>
            <a:ext cx="9848995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6. </a:t>
            </a:r>
            <a:r>
              <a:rPr lang="ko-KR" altLang="en-US" sz="2400" b="1" dirty="0"/>
              <a:t>프로필 정보 </a:t>
            </a:r>
            <a:r>
              <a:rPr lang="ko-KR" altLang="en-US" sz="2400" b="1" dirty="0" err="1"/>
              <a:t>뱃지</a:t>
            </a:r>
            <a:r>
              <a:rPr lang="ko-KR" altLang="en-US" sz="2400" b="1" dirty="0"/>
              <a:t> 노출</a:t>
            </a:r>
            <a:endParaRPr lang="ko-KR" altLang="en-US" sz="2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035143-9CDD-B813-5B68-89F1156F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7" y="725937"/>
            <a:ext cx="3170109" cy="494892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F8B4479-82F1-F998-8BF8-9A07D963F6B7}"/>
              </a:ext>
            </a:extLst>
          </p:cNvPr>
          <p:cNvGrpSpPr/>
          <p:nvPr/>
        </p:nvGrpSpPr>
        <p:grpSpPr>
          <a:xfrm>
            <a:off x="1182645" y="1183135"/>
            <a:ext cx="1048559" cy="229471"/>
            <a:chOff x="4958918" y="1742204"/>
            <a:chExt cx="1048559" cy="229471"/>
          </a:xfrm>
        </p:grpSpPr>
        <p:pic>
          <p:nvPicPr>
            <p:cNvPr id="4" name="Picture 22">
              <a:extLst>
                <a:ext uri="{FF2B5EF4-FFF2-40B4-BE49-F238E27FC236}">
                  <a16:creationId xmlns:a16="http://schemas.microsoft.com/office/drawing/2014/main" id="{2BAA4758-6197-7290-6D01-D45172DA7A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2785" b="91772" l="54787" r="71099">
                          <a14:foregroundMark x1="55319" y1="87342" x2="55319" y2="87342"/>
                          <a14:foregroundMark x1="57092" y1="89662" x2="57092" y2="89662"/>
                          <a14:foregroundMark x1="62766" y1="91772" x2="62766" y2="9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5" t="70644" r="26853" b="6289"/>
            <a:stretch/>
          </p:blipFill>
          <p:spPr bwMode="auto">
            <a:xfrm>
              <a:off x="4958918" y="1742205"/>
              <a:ext cx="239730" cy="229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0737B3B7-E8D3-6060-EB2F-8E258753C5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161694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2">
              <a:extLst>
                <a:ext uri="{FF2B5EF4-FFF2-40B4-BE49-F238E27FC236}">
                  <a16:creationId xmlns:a16="http://schemas.microsoft.com/office/drawing/2014/main" id="{48BBC8FA-CF3F-7690-CE78-0DD15B8956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366853" y="1744545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2">
              <a:extLst>
                <a:ext uri="{FF2B5EF4-FFF2-40B4-BE49-F238E27FC236}">
                  <a16:creationId xmlns:a16="http://schemas.microsoft.com/office/drawing/2014/main" id="{D7EB7C05-49E7-759D-790E-291BAF7D04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569745" y="1742204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2">
              <a:extLst>
                <a:ext uri="{FF2B5EF4-FFF2-40B4-BE49-F238E27FC236}">
                  <a16:creationId xmlns:a16="http://schemas.microsoft.com/office/drawing/2014/main" id="{D06C553D-9DCE-46EE-4D56-BFC273B54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772637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AEE8EF0-05E4-E93B-18B4-41BC9AD34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522"/>
          <a:stretch/>
        </p:blipFill>
        <p:spPr>
          <a:xfrm>
            <a:off x="115927" y="5557390"/>
            <a:ext cx="3170109" cy="3206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EBF22E-06A3-7857-C97D-C2EF2ED6D393}"/>
              </a:ext>
            </a:extLst>
          </p:cNvPr>
          <p:cNvSpPr/>
          <p:nvPr/>
        </p:nvSpPr>
        <p:spPr>
          <a:xfrm>
            <a:off x="330200" y="5375275"/>
            <a:ext cx="2730500" cy="190500"/>
          </a:xfrm>
          <a:prstGeom prst="rect">
            <a:avLst/>
          </a:prstGeom>
          <a:solidFill>
            <a:srgbClr val="F4F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41F3F-C75D-3EAB-53B8-A1FC4FB427CB}"/>
              </a:ext>
            </a:extLst>
          </p:cNvPr>
          <p:cNvSpPr/>
          <p:nvPr/>
        </p:nvSpPr>
        <p:spPr>
          <a:xfrm>
            <a:off x="441325" y="5295900"/>
            <a:ext cx="468313" cy="174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b="1" dirty="0">
                <a:solidFill>
                  <a:srgbClr val="84949C"/>
                </a:solidFill>
              </a:rPr>
              <a:t>퀘스트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D23E46-98C9-16A8-0AE2-6078D6DA78C1}"/>
              </a:ext>
            </a:extLst>
          </p:cNvPr>
          <p:cNvSpPr/>
          <p:nvPr/>
        </p:nvSpPr>
        <p:spPr>
          <a:xfrm>
            <a:off x="360859" y="5243409"/>
            <a:ext cx="344532" cy="14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00" b="1" dirty="0">
                <a:solidFill>
                  <a:srgbClr val="FF0000"/>
                </a:solidFill>
              </a:rPr>
              <a:t>New</a:t>
            </a:r>
            <a:endParaRPr lang="ko-KR" altLang="en-US" sz="500" b="1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905343-3BDD-992F-9147-C1E62D1F19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2526"/>
          <a:stretch/>
        </p:blipFill>
        <p:spPr>
          <a:xfrm>
            <a:off x="3357392" y="760837"/>
            <a:ext cx="3524530" cy="511716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345502-9041-AC7B-4EB7-57B542446632}"/>
              </a:ext>
            </a:extLst>
          </p:cNvPr>
          <p:cNvCxnSpPr>
            <a:cxnSpLocks/>
          </p:cNvCxnSpPr>
          <p:nvPr/>
        </p:nvCxnSpPr>
        <p:spPr>
          <a:xfrm>
            <a:off x="7081114" y="672998"/>
            <a:ext cx="0" cy="6100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10D9A79-A5E0-2292-6DF1-6766C47C4651}"/>
              </a:ext>
            </a:extLst>
          </p:cNvPr>
          <p:cNvGrpSpPr/>
          <p:nvPr/>
        </p:nvGrpSpPr>
        <p:grpSpPr>
          <a:xfrm>
            <a:off x="4273837" y="2293621"/>
            <a:ext cx="1336412" cy="292466"/>
            <a:chOff x="4958918" y="1742204"/>
            <a:chExt cx="1048559" cy="229471"/>
          </a:xfrm>
        </p:grpSpPr>
        <p:pic>
          <p:nvPicPr>
            <p:cNvPr id="18" name="Picture 22">
              <a:extLst>
                <a:ext uri="{FF2B5EF4-FFF2-40B4-BE49-F238E27FC236}">
                  <a16:creationId xmlns:a16="http://schemas.microsoft.com/office/drawing/2014/main" id="{3A3EC5DF-3B04-03C7-8797-E30CDD92F6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2785" b="91772" l="54787" r="71099">
                          <a14:foregroundMark x1="55319" y1="87342" x2="55319" y2="87342"/>
                          <a14:foregroundMark x1="57092" y1="89662" x2="57092" y2="89662"/>
                          <a14:foregroundMark x1="62766" y1="91772" x2="62766" y2="9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5" t="70644" r="26853" b="6289"/>
            <a:stretch/>
          </p:blipFill>
          <p:spPr bwMode="auto">
            <a:xfrm>
              <a:off x="4958918" y="1742205"/>
              <a:ext cx="239730" cy="229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2">
              <a:extLst>
                <a:ext uri="{FF2B5EF4-FFF2-40B4-BE49-F238E27FC236}">
                  <a16:creationId xmlns:a16="http://schemas.microsoft.com/office/drawing/2014/main" id="{6C9989F7-9998-F6D0-F4CD-6C00A896F8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161694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2">
              <a:extLst>
                <a:ext uri="{FF2B5EF4-FFF2-40B4-BE49-F238E27FC236}">
                  <a16:creationId xmlns:a16="http://schemas.microsoft.com/office/drawing/2014/main" id="{192AA964-5582-2C34-46FC-23C815472F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366853" y="1744545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2">
              <a:extLst>
                <a:ext uri="{FF2B5EF4-FFF2-40B4-BE49-F238E27FC236}">
                  <a16:creationId xmlns:a16="http://schemas.microsoft.com/office/drawing/2014/main" id="{70B1BA4D-AC86-DD31-5D1D-F2E86F5A0B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569745" y="1742204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2">
              <a:extLst>
                <a:ext uri="{FF2B5EF4-FFF2-40B4-BE49-F238E27FC236}">
                  <a16:creationId xmlns:a16="http://schemas.microsoft.com/office/drawing/2014/main" id="{223CFDC5-50AA-9FE6-8A55-5322BAD67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3629" b="92405" l="29255" r="45567">
                          <a14:foregroundMark x1="35993" y1="73840" x2="35993" y2="73840"/>
                          <a14:foregroundMark x1="45213" y1="81857" x2="45213" y2="81857"/>
                          <a14:foregroundMark x1="38121" y1="92405" x2="38121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71428" r="52346" b="5505"/>
            <a:stretch/>
          </p:blipFill>
          <p:spPr bwMode="auto">
            <a:xfrm>
              <a:off x="5772637" y="1746886"/>
              <a:ext cx="234840" cy="22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5C9099-8ADB-372C-68D6-C2B4ACB9E69C}"/>
              </a:ext>
            </a:extLst>
          </p:cNvPr>
          <p:cNvSpPr/>
          <p:nvPr/>
        </p:nvSpPr>
        <p:spPr>
          <a:xfrm>
            <a:off x="1158240" y="1156571"/>
            <a:ext cx="1120140" cy="268369"/>
          </a:xfrm>
          <a:prstGeom prst="rect">
            <a:avLst/>
          </a:prstGeom>
          <a:noFill/>
          <a:ln w="158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40AF65-314C-528F-B2BD-04A7919A6745}"/>
              </a:ext>
            </a:extLst>
          </p:cNvPr>
          <p:cNvSpPr/>
          <p:nvPr/>
        </p:nvSpPr>
        <p:spPr>
          <a:xfrm>
            <a:off x="4251476" y="2284611"/>
            <a:ext cx="1349223" cy="306189"/>
          </a:xfrm>
          <a:prstGeom prst="rect">
            <a:avLst/>
          </a:prstGeom>
          <a:noFill/>
          <a:ln w="158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9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3BAC88-5113-DCED-AEBA-F9A7E6CC17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C5FFD-008D-1D7F-A2AD-D0F04B15C3A9}"/>
              </a:ext>
            </a:extLst>
          </p:cNvPr>
          <p:cNvSpPr txBox="1"/>
          <p:nvPr/>
        </p:nvSpPr>
        <p:spPr>
          <a:xfrm>
            <a:off x="3022600" y="2520434"/>
            <a:ext cx="6146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8000" b="1" dirty="0">
                <a:solidFill>
                  <a:schemeClr val="bg1"/>
                </a:solidFill>
              </a:rPr>
              <a:t>.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5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305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광웅 고</dc:creator>
  <cp:lastModifiedBy>광웅 고</cp:lastModifiedBy>
  <cp:revision>10</cp:revision>
  <dcterms:created xsi:type="dcterms:W3CDTF">2023-10-17T07:45:15Z</dcterms:created>
  <dcterms:modified xsi:type="dcterms:W3CDTF">2023-10-19T22:17:23Z</dcterms:modified>
</cp:coreProperties>
</file>