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7" r:id="rId6"/>
    <p:sldId id="266" r:id="rId7"/>
    <p:sldId id="291" r:id="rId8"/>
    <p:sldId id="292" r:id="rId9"/>
    <p:sldId id="262" r:id="rId10"/>
    <p:sldId id="293" r:id="rId11"/>
    <p:sldId id="263" r:id="rId12"/>
    <p:sldId id="269" r:id="rId13"/>
  </p:sldIdLst>
  <p:sldSz cx="9144000" cy="5143500" type="screen16x9"/>
  <p:notesSz cx="6858000" cy="9144000"/>
  <p:embeddedFontLst>
    <p:embeddedFont>
      <p:font typeface="Libre Franklin" panose="020B0604020202020204" charset="0"/>
      <p:regular r:id="rId15"/>
      <p:bold r:id="rId16"/>
      <p:italic r:id="rId17"/>
      <p:boldItalic r:id="rId18"/>
    </p:embeddedFont>
    <p:embeddedFont>
      <p:font typeface="Catamaran" panose="020B0604020202020204" charset="0"/>
      <p:regular r:id="rId19"/>
      <p:bold r:id="rId20"/>
    </p:embeddedFont>
    <p:embeddedFont>
      <p:font typeface="Libre Franklin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FB93E3-F400-43D9-9005-CAFE99590AF0}">
  <a:tblStyle styleId="{88FB93E3-F400-43D9-9005-CAFE99590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436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02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d09375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d09375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60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925c4ee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925c4ee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469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04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24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1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9a557fbe4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9a557fbe4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86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d09375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d09375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415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d09375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d09375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43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d09375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d09375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5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3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2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8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/>
          <p:nvPr/>
        </p:nvSpPr>
        <p:spPr>
          <a:xfrm rot="5400454" flipH="1">
            <a:off x="-1715103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1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7" r:id="rId6"/>
    <p:sldLayoutId id="2147483668" r:id="rId7"/>
    <p:sldLayoutId id="2147483673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420913" y="678269"/>
            <a:ext cx="4225779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/>
              <a:t>Fundamential </a:t>
            </a:r>
            <a:br>
              <a:rPr lang="en-US" sz="4000" smtClean="0"/>
            </a:br>
            <a:r>
              <a:rPr lang="en-US" sz="4000" smtClean="0"/>
              <a:t>of IS</a:t>
            </a:r>
            <a:br>
              <a:rPr lang="en-US" sz="4000" smtClean="0"/>
            </a:br>
            <a:r>
              <a:rPr lang="en-US" sz="4000"/>
              <a:t/>
            </a:r>
            <a:br>
              <a:rPr lang="en-US" sz="4000"/>
            </a:b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Get Chance UNT</a:t>
            </a:r>
            <a:endParaRPr sz="400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420913" y="44943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U.Ayan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R. Nauryz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IT1-2016</a:t>
            </a:r>
          </a:p>
        </p:txBody>
      </p:sp>
      <p:grpSp>
        <p:nvGrpSpPr>
          <p:cNvPr id="251" name="Google Shape;251;p4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1"/>
          <p:cNvSpPr txBox="1">
            <a:spLocks noGrp="1"/>
          </p:cNvSpPr>
          <p:nvPr>
            <p:ph type="title"/>
          </p:nvPr>
        </p:nvSpPr>
        <p:spPr>
          <a:xfrm>
            <a:off x="470727" y="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smtClean="0"/>
              <a:t>Database</a:t>
            </a:r>
            <a:endParaRPr sz="28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" y="1294210"/>
            <a:ext cx="7398327" cy="19061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3332018"/>
            <a:ext cx="7398327" cy="18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8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8"/>
          <p:cNvSpPr/>
          <p:nvPr/>
        </p:nvSpPr>
        <p:spPr>
          <a:xfrm>
            <a:off x="5109300" y="2325575"/>
            <a:ext cx="3222980" cy="1861103"/>
          </a:xfrm>
          <a:custGeom>
            <a:avLst/>
            <a:gdLst/>
            <a:ahLst/>
            <a:cxnLst/>
            <a:rect l="l" t="t" r="r" b="b"/>
            <a:pathLst>
              <a:path w="197275" h="113916" extrusionOk="0">
                <a:moveTo>
                  <a:pt x="98637" y="0"/>
                </a:moveTo>
                <a:cubicBezTo>
                  <a:pt x="44165" y="0"/>
                  <a:pt x="0" y="25518"/>
                  <a:pt x="0" y="56974"/>
                </a:cubicBezTo>
                <a:cubicBezTo>
                  <a:pt x="0" y="88430"/>
                  <a:pt x="44165" y="113915"/>
                  <a:pt x="98637" y="113915"/>
                </a:cubicBezTo>
                <a:cubicBezTo>
                  <a:pt x="153109" y="113915"/>
                  <a:pt x="197274" y="88430"/>
                  <a:pt x="197274" y="56974"/>
                </a:cubicBezTo>
                <a:cubicBezTo>
                  <a:pt x="197274" y="25518"/>
                  <a:pt x="153109" y="0"/>
                  <a:pt x="986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4" name="Google Shape;864;p48"/>
          <p:cNvCxnSpPr/>
          <p:nvPr/>
        </p:nvCxnSpPr>
        <p:spPr>
          <a:xfrm rot="10800000" flipH="1">
            <a:off x="6800775" y="4347575"/>
            <a:ext cx="572700" cy="18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48"/>
          <p:cNvCxnSpPr/>
          <p:nvPr/>
        </p:nvCxnSpPr>
        <p:spPr>
          <a:xfrm rot="10800000">
            <a:off x="5644975" y="2046425"/>
            <a:ext cx="429600" cy="5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48"/>
          <p:cNvCxnSpPr/>
          <p:nvPr/>
        </p:nvCxnSpPr>
        <p:spPr>
          <a:xfrm rot="10800000" flipH="1">
            <a:off x="7884975" y="3069000"/>
            <a:ext cx="552300" cy="3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48"/>
          <p:cNvCxnSpPr/>
          <p:nvPr/>
        </p:nvCxnSpPr>
        <p:spPr>
          <a:xfrm rot="10800000" flipH="1">
            <a:off x="6862150" y="2015675"/>
            <a:ext cx="1002300" cy="3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p48"/>
          <p:cNvCxnSpPr/>
          <p:nvPr/>
        </p:nvCxnSpPr>
        <p:spPr>
          <a:xfrm rot="10800000" flipH="1">
            <a:off x="6095050" y="3253200"/>
            <a:ext cx="61200" cy="9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p48"/>
          <p:cNvCxnSpPr/>
          <p:nvPr/>
        </p:nvCxnSpPr>
        <p:spPr>
          <a:xfrm rot="10800000" flipH="1">
            <a:off x="4611950" y="3294050"/>
            <a:ext cx="1329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0" name="Google Shape;870;p48"/>
          <p:cNvSpPr txBox="1">
            <a:spLocks noGrp="1"/>
          </p:cNvSpPr>
          <p:nvPr>
            <p:ph type="title"/>
          </p:nvPr>
        </p:nvSpPr>
        <p:spPr>
          <a:xfrm>
            <a:off x="616200" y="7284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Technologies used</a:t>
            </a:r>
            <a:endParaRPr/>
          </a:p>
        </p:txBody>
      </p:sp>
      <p:sp>
        <p:nvSpPr>
          <p:cNvPr id="872" name="Google Shape;872;p48"/>
          <p:cNvSpPr/>
          <p:nvPr/>
        </p:nvSpPr>
        <p:spPr>
          <a:xfrm rot="821820" flipH="1">
            <a:off x="5610218" y="1716529"/>
            <a:ext cx="3145863" cy="201136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 rot="8239130" flipH="1">
            <a:off x="3610898" y="3859665"/>
            <a:ext cx="1583377" cy="750076"/>
          </a:xfrm>
          <a:prstGeom prst="triangle">
            <a:avLst>
              <a:gd name="adj" fmla="val 672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 rot="-3543928" flipH="1">
            <a:off x="7066357" y="1049561"/>
            <a:ext cx="1715175" cy="942968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 rot="209002" flipH="1">
            <a:off x="5781633" y="3828953"/>
            <a:ext cx="1476328" cy="811493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 txBox="1">
            <a:spLocks noGrp="1"/>
          </p:cNvSpPr>
          <p:nvPr>
            <p:ph type="subTitle" idx="4294967295"/>
          </p:nvPr>
        </p:nvSpPr>
        <p:spPr>
          <a:xfrm>
            <a:off x="5999736" y="2634432"/>
            <a:ext cx="1282218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smtClean="0">
                <a:latin typeface="Be Vietnam"/>
                <a:ea typeface="Be Vietnam"/>
                <a:cs typeface="Be Vietnam"/>
                <a:sym typeface="Be Vietnam"/>
              </a:rPr>
              <a:t>HTML/CSS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smtClean="0">
                <a:latin typeface="Be Vietnam"/>
                <a:ea typeface="Be Vietnam"/>
                <a:cs typeface="Be Vietnam"/>
                <a:sym typeface="Be Vietnam"/>
              </a:rPr>
              <a:t>JS</a:t>
            </a:r>
            <a:endParaRPr sz="16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77" name="Google Shape;877;p48"/>
          <p:cNvSpPr txBox="1">
            <a:spLocks noGrp="1"/>
          </p:cNvSpPr>
          <p:nvPr>
            <p:ph type="subTitle" idx="4294967295"/>
          </p:nvPr>
        </p:nvSpPr>
        <p:spPr>
          <a:xfrm>
            <a:off x="5854365" y="4140674"/>
            <a:ext cx="1070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XAMPP</a:t>
            </a:r>
            <a:endParaRPr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78" name="Google Shape;878;p48"/>
          <p:cNvSpPr txBox="1">
            <a:spLocks noGrp="1"/>
          </p:cNvSpPr>
          <p:nvPr>
            <p:ph type="subTitle" idx="4294967295"/>
          </p:nvPr>
        </p:nvSpPr>
        <p:spPr>
          <a:xfrm>
            <a:off x="7439250" y="1450300"/>
            <a:ext cx="1070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MySQL</a:t>
            </a:r>
            <a:endParaRPr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79" name="Google Shape;879;p48"/>
          <p:cNvSpPr txBox="1">
            <a:spLocks noGrp="1"/>
          </p:cNvSpPr>
          <p:nvPr>
            <p:ph type="subTitle" idx="4294967295"/>
          </p:nvPr>
        </p:nvSpPr>
        <p:spPr>
          <a:xfrm>
            <a:off x="3885500" y="3899475"/>
            <a:ext cx="1070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mtClean="0">
                <a:latin typeface="Be Vietnam"/>
                <a:ea typeface="Be Vietnam"/>
                <a:cs typeface="Be Vietnam"/>
                <a:sym typeface="Be Vietnam"/>
              </a:rPr>
              <a:t>PHP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80" name="Google Shape;880;p48"/>
          <p:cNvSpPr/>
          <p:nvPr/>
        </p:nvSpPr>
        <p:spPr>
          <a:xfrm rot="-2560530" flipH="1">
            <a:off x="5281023" y="1895031"/>
            <a:ext cx="716535" cy="339479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 rot="2560530">
            <a:off x="7032648" y="4064956"/>
            <a:ext cx="716535" cy="339479"/>
          </a:xfrm>
          <a:prstGeom prst="triangle">
            <a:avLst>
              <a:gd name="adj" fmla="val 672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 rot="2560530">
            <a:off x="8016273" y="2827231"/>
            <a:ext cx="716535" cy="339479"/>
          </a:xfrm>
          <a:prstGeom prst="triangle">
            <a:avLst>
              <a:gd name="adj" fmla="val 291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88" y="835141"/>
            <a:ext cx="4310780" cy="2932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4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smtClean="0"/>
              <a:t>THANK YOU FOR YOUR ATTENTION</a:t>
            </a:r>
            <a:endParaRPr sz="5400"/>
          </a:p>
        </p:txBody>
      </p:sp>
      <p:sp>
        <p:nvSpPr>
          <p:cNvPr id="976" name="Google Shape;976;p54"/>
          <p:cNvSpPr/>
          <p:nvPr/>
        </p:nvSpPr>
        <p:spPr>
          <a:xfrm>
            <a:off x="7183000" y="3552850"/>
            <a:ext cx="428700" cy="42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54"/>
          <p:cNvGrpSpPr/>
          <p:nvPr/>
        </p:nvGrpSpPr>
        <p:grpSpPr>
          <a:xfrm>
            <a:off x="5863943" y="2207262"/>
            <a:ext cx="2469459" cy="2519805"/>
            <a:chOff x="1404500" y="453700"/>
            <a:chExt cx="4742575" cy="4835550"/>
          </a:xfrm>
        </p:grpSpPr>
        <p:sp>
          <p:nvSpPr>
            <p:cNvPr id="978" name="Google Shape;978;p54"/>
            <p:cNvSpPr/>
            <p:nvPr/>
          </p:nvSpPr>
          <p:spPr>
            <a:xfrm>
              <a:off x="1404500" y="2551425"/>
              <a:ext cx="4742575" cy="2737825"/>
            </a:xfrm>
            <a:custGeom>
              <a:avLst/>
              <a:gdLst/>
              <a:ahLst/>
              <a:cxnLst/>
              <a:rect l="l" t="t" r="r" b="b"/>
              <a:pathLst>
                <a:path w="189703" h="109513" extrusionOk="0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54675" y="3844850"/>
              <a:ext cx="1470250" cy="849800"/>
            </a:xfrm>
            <a:custGeom>
              <a:avLst/>
              <a:gdLst/>
              <a:ahLst/>
              <a:cxnLst/>
              <a:rect l="l" t="t" r="r" b="b"/>
              <a:pathLst>
                <a:path w="58810" h="33992" extrusionOk="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3701150" y="2967575"/>
              <a:ext cx="1524450" cy="1613675"/>
            </a:xfrm>
            <a:custGeom>
              <a:avLst/>
              <a:gdLst/>
              <a:ahLst/>
              <a:cxnLst/>
              <a:rect l="l" t="t" r="r" b="b"/>
              <a:pathLst>
                <a:path w="60978" h="64547" extrusionOk="0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3827900" y="2756575"/>
              <a:ext cx="719700" cy="870650"/>
            </a:xfrm>
            <a:custGeom>
              <a:avLst/>
              <a:gdLst/>
              <a:ahLst/>
              <a:cxnLst/>
              <a:rect l="l" t="t" r="r" b="b"/>
              <a:pathLst>
                <a:path w="28788" h="34826" extrusionOk="0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912975" y="2796600"/>
              <a:ext cx="634625" cy="830625"/>
            </a:xfrm>
            <a:custGeom>
              <a:avLst/>
              <a:gdLst/>
              <a:ahLst/>
              <a:cxnLst/>
              <a:rect l="l" t="t" r="r" b="b"/>
              <a:pathLst>
                <a:path w="25385" h="33225" extrusionOk="0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4155650" y="3980125"/>
              <a:ext cx="105925" cy="231475"/>
            </a:xfrm>
            <a:custGeom>
              <a:avLst/>
              <a:gdLst/>
              <a:ahLst/>
              <a:cxnLst/>
              <a:rect l="l" t="t" r="r" b="b"/>
              <a:pathLst>
                <a:path w="4237" h="9259" extrusionOk="0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4277400" y="3932625"/>
              <a:ext cx="93425" cy="207275"/>
            </a:xfrm>
            <a:custGeom>
              <a:avLst/>
              <a:gdLst/>
              <a:ahLst/>
              <a:cxnLst/>
              <a:rect l="l" t="t" r="r" b="b"/>
              <a:pathLst>
                <a:path w="3737" h="8291" extrusionOk="0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4385800" y="3835900"/>
              <a:ext cx="94250" cy="242275"/>
            </a:xfrm>
            <a:custGeom>
              <a:avLst/>
              <a:gdLst/>
              <a:ahLst/>
              <a:cxnLst/>
              <a:rect l="l" t="t" r="r" b="b"/>
              <a:pathLst>
                <a:path w="3770" h="9691" extrusionOk="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4490050" y="3781900"/>
              <a:ext cx="124275" cy="236225"/>
            </a:xfrm>
            <a:custGeom>
              <a:avLst/>
              <a:gdLst/>
              <a:ahLst/>
              <a:cxnLst/>
              <a:rect l="l" t="t" r="r" b="b"/>
              <a:pathLst>
                <a:path w="4971" h="9449" extrusionOk="0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4618475" y="3711425"/>
              <a:ext cx="110100" cy="212975"/>
            </a:xfrm>
            <a:custGeom>
              <a:avLst/>
              <a:gdLst/>
              <a:ahLst/>
              <a:cxnLst/>
              <a:rect l="l" t="t" r="r" b="b"/>
              <a:pathLst>
                <a:path w="4404" h="8519" extrusionOk="0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746900" y="3627625"/>
              <a:ext cx="95075" cy="241225"/>
            </a:xfrm>
            <a:custGeom>
              <a:avLst/>
              <a:gdLst/>
              <a:ahLst/>
              <a:cxnLst/>
              <a:rect l="l" t="t" r="r" b="b"/>
              <a:pathLst>
                <a:path w="3803" h="9649" extrusionOk="0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4860300" y="359740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4914525" y="3565700"/>
              <a:ext cx="32525" cy="207250"/>
            </a:xfrm>
            <a:custGeom>
              <a:avLst/>
              <a:gdLst/>
              <a:ahLst/>
              <a:cxnLst/>
              <a:rect l="l" t="t" r="r" b="b"/>
              <a:pathLst>
                <a:path w="1301" h="8290" extrusionOk="0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4968725" y="353485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3994700" y="3772725"/>
              <a:ext cx="137625" cy="262100"/>
            </a:xfrm>
            <a:custGeom>
              <a:avLst/>
              <a:gdLst/>
              <a:ahLst/>
              <a:cxnLst/>
              <a:rect l="l" t="t" r="r" b="b"/>
              <a:pathLst>
                <a:path w="5505" h="10484" extrusionOk="0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4123950" y="3682450"/>
              <a:ext cx="118450" cy="252300"/>
            </a:xfrm>
            <a:custGeom>
              <a:avLst/>
              <a:gdLst/>
              <a:ahLst/>
              <a:cxnLst/>
              <a:rect l="l" t="t" r="r" b="b"/>
              <a:pathLst>
                <a:path w="4738" h="10092" extrusionOk="0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4249050" y="3609900"/>
              <a:ext cx="118425" cy="253125"/>
            </a:xfrm>
            <a:custGeom>
              <a:avLst/>
              <a:gdLst/>
              <a:ahLst/>
              <a:cxnLst/>
              <a:rect l="l" t="t" r="r" b="b"/>
              <a:pathLst>
                <a:path w="4737" h="10125" extrusionOk="0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4384975" y="3540675"/>
              <a:ext cx="105100" cy="267300"/>
            </a:xfrm>
            <a:custGeom>
              <a:avLst/>
              <a:gdLst/>
              <a:ahLst/>
              <a:cxnLst/>
              <a:rect l="l" t="t" r="r" b="b"/>
              <a:pathLst>
                <a:path w="4204" h="10692" extrusionOk="0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4512550" y="3459800"/>
              <a:ext cx="115950" cy="274800"/>
            </a:xfrm>
            <a:custGeom>
              <a:avLst/>
              <a:gdLst/>
              <a:ahLst/>
              <a:cxnLst/>
              <a:rect l="l" t="t" r="r" b="b"/>
              <a:pathLst>
                <a:path w="4638" h="10992" extrusionOk="0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4646000" y="3380775"/>
              <a:ext cx="117600" cy="252925"/>
            </a:xfrm>
            <a:custGeom>
              <a:avLst/>
              <a:gdLst/>
              <a:ahLst/>
              <a:cxnLst/>
              <a:rect l="l" t="t" r="r" b="b"/>
              <a:pathLst>
                <a:path w="4704" h="10117" extrusionOk="0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4781075" y="3349725"/>
              <a:ext cx="36725" cy="229750"/>
            </a:xfrm>
            <a:custGeom>
              <a:avLst/>
              <a:gdLst/>
              <a:ahLst/>
              <a:cxnLst/>
              <a:rect l="l" t="t" r="r" b="b"/>
              <a:pathLst>
                <a:path w="1469" h="9190" extrusionOk="0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4841125" y="3286800"/>
              <a:ext cx="124275" cy="236200"/>
            </a:xfrm>
            <a:custGeom>
              <a:avLst/>
              <a:gdLst/>
              <a:ahLst/>
              <a:cxnLst/>
              <a:rect l="l" t="t" r="r" b="b"/>
              <a:pathLst>
                <a:path w="4971" h="9448" extrusionOk="0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4987900" y="3184600"/>
              <a:ext cx="116775" cy="275625"/>
            </a:xfrm>
            <a:custGeom>
              <a:avLst/>
              <a:gdLst/>
              <a:ahLst/>
              <a:cxnLst/>
              <a:rect l="l" t="t" r="r" b="b"/>
              <a:pathLst>
                <a:path w="4671" h="11025" extrusionOk="0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3807050" y="3876575"/>
              <a:ext cx="105100" cy="383925"/>
            </a:xfrm>
            <a:custGeom>
              <a:avLst/>
              <a:gdLst/>
              <a:ahLst/>
              <a:cxnLst/>
              <a:rect l="l" t="t" r="r" b="b"/>
              <a:pathLst>
                <a:path w="4204" h="15357" extrusionOk="0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3800575" y="4284675"/>
              <a:ext cx="87200" cy="121125"/>
            </a:xfrm>
            <a:custGeom>
              <a:avLst/>
              <a:gdLst/>
              <a:ahLst/>
              <a:cxnLst/>
              <a:rect l="l" t="t" r="r" b="b"/>
              <a:pathLst>
                <a:path w="3488" h="4845" extrusionOk="0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3395100" y="3903425"/>
              <a:ext cx="168000" cy="83225"/>
            </a:xfrm>
            <a:custGeom>
              <a:avLst/>
              <a:gdLst/>
              <a:ahLst/>
              <a:cxnLst/>
              <a:rect l="l" t="t" r="r" b="b"/>
              <a:pathLst>
                <a:path w="6720" h="3329" extrusionOk="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3393250" y="3710675"/>
              <a:ext cx="184500" cy="84175"/>
            </a:xfrm>
            <a:custGeom>
              <a:avLst/>
              <a:gdLst/>
              <a:ahLst/>
              <a:cxnLst/>
              <a:rect l="l" t="t" r="r" b="b"/>
              <a:pathLst>
                <a:path w="7380" h="3367" extrusionOk="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3536375" y="3518875"/>
              <a:ext cx="106425" cy="146725"/>
            </a:xfrm>
            <a:custGeom>
              <a:avLst/>
              <a:gdLst/>
              <a:ahLst/>
              <a:cxnLst/>
              <a:rect l="l" t="t" r="r" b="b"/>
              <a:pathLst>
                <a:path w="4257" h="5869" extrusionOk="0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5304800" y="3491500"/>
              <a:ext cx="166650" cy="95700"/>
            </a:xfrm>
            <a:custGeom>
              <a:avLst/>
              <a:gdLst/>
              <a:ahLst/>
              <a:cxnLst/>
              <a:rect l="l" t="t" r="r" b="b"/>
              <a:pathLst>
                <a:path w="6666" h="3828" extrusionOk="0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5290850" y="3695250"/>
              <a:ext cx="185750" cy="67900"/>
            </a:xfrm>
            <a:custGeom>
              <a:avLst/>
              <a:gdLst/>
              <a:ahLst/>
              <a:cxnLst/>
              <a:rect l="l" t="t" r="r" b="b"/>
              <a:pathLst>
                <a:path w="7430" h="2716" extrusionOk="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5229325" y="3828550"/>
              <a:ext cx="108850" cy="135600"/>
            </a:xfrm>
            <a:custGeom>
              <a:avLst/>
              <a:gdLst/>
              <a:ahLst/>
              <a:cxnLst/>
              <a:rect l="l" t="t" r="r" b="b"/>
              <a:pathLst>
                <a:path w="4354" h="5424" extrusionOk="0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2908075" y="503300"/>
              <a:ext cx="554600" cy="652575"/>
            </a:xfrm>
            <a:custGeom>
              <a:avLst/>
              <a:gdLst/>
              <a:ahLst/>
              <a:cxnLst/>
              <a:rect l="l" t="t" r="r" b="b"/>
              <a:pathLst>
                <a:path w="22184" h="26103" extrusionOk="0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3306278" y="1060134"/>
              <a:ext cx="181825" cy="172850"/>
            </a:xfrm>
            <a:custGeom>
              <a:avLst/>
              <a:gdLst/>
              <a:ahLst/>
              <a:cxnLst/>
              <a:rect l="l" t="t" r="r" b="b"/>
              <a:pathLst>
                <a:path w="7273" h="6914" extrusionOk="0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3124900" y="619925"/>
              <a:ext cx="82575" cy="299550"/>
            </a:xfrm>
            <a:custGeom>
              <a:avLst/>
              <a:gdLst/>
              <a:ahLst/>
              <a:cxnLst/>
              <a:rect l="l" t="t" r="r" b="b"/>
              <a:pathLst>
                <a:path w="3303" h="11982" extrusionOk="0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144275" y="938350"/>
              <a:ext cx="67825" cy="94300"/>
            </a:xfrm>
            <a:custGeom>
              <a:avLst/>
              <a:gdLst/>
              <a:ahLst/>
              <a:cxnLst/>
              <a:rect l="l" t="t" r="r" b="b"/>
              <a:pathLst>
                <a:path w="2713" h="3772" extrusionOk="0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5367325" y="719300"/>
              <a:ext cx="722225" cy="722200"/>
            </a:xfrm>
            <a:custGeom>
              <a:avLst/>
              <a:gdLst/>
              <a:ahLst/>
              <a:cxnLst/>
              <a:rect l="l" t="t" r="r" b="b"/>
              <a:pathLst>
                <a:path w="28889" h="28888" extrusionOk="0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5501600" y="878575"/>
              <a:ext cx="626300" cy="563125"/>
            </a:xfrm>
            <a:custGeom>
              <a:avLst/>
              <a:gdLst/>
              <a:ahLst/>
              <a:cxnLst/>
              <a:rect l="l" t="t" r="r" b="b"/>
              <a:pathLst>
                <a:path w="25052" h="22525" extrusionOk="0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5405700" y="1183800"/>
              <a:ext cx="273550" cy="1104975"/>
            </a:xfrm>
            <a:custGeom>
              <a:avLst/>
              <a:gdLst/>
              <a:ahLst/>
              <a:cxnLst/>
              <a:rect l="l" t="t" r="r" b="b"/>
              <a:pathLst>
                <a:path w="10942" h="44199" extrusionOk="0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5607500" y="1327225"/>
              <a:ext cx="356125" cy="962375"/>
            </a:xfrm>
            <a:custGeom>
              <a:avLst/>
              <a:gdLst/>
              <a:ahLst/>
              <a:cxnLst/>
              <a:rect l="l" t="t" r="r" b="b"/>
              <a:pathLst>
                <a:path w="14245" h="38495" extrusionOk="0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5607500" y="1746275"/>
              <a:ext cx="150975" cy="100525"/>
            </a:xfrm>
            <a:custGeom>
              <a:avLst/>
              <a:gdLst/>
              <a:ahLst/>
              <a:cxnLst/>
              <a:rect l="l" t="t" r="r" b="b"/>
              <a:pathLst>
                <a:path w="6039" h="4021" extrusionOk="0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5598575" y="1875675"/>
              <a:ext cx="150725" cy="100375"/>
            </a:xfrm>
            <a:custGeom>
              <a:avLst/>
              <a:gdLst/>
              <a:ahLst/>
              <a:cxnLst/>
              <a:rect l="l" t="t" r="r" b="b"/>
              <a:pathLst>
                <a:path w="6029" h="4015" extrusionOk="0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5589150" y="2005625"/>
              <a:ext cx="150975" cy="99675"/>
            </a:xfrm>
            <a:custGeom>
              <a:avLst/>
              <a:gdLst/>
              <a:ahLst/>
              <a:cxnLst/>
              <a:rect l="l" t="t" r="r" b="b"/>
              <a:pathLst>
                <a:path w="6039" h="3987" extrusionOk="0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5257250" y="730600"/>
              <a:ext cx="713050" cy="854325"/>
            </a:xfrm>
            <a:custGeom>
              <a:avLst/>
              <a:gdLst/>
              <a:ahLst/>
              <a:cxnLst/>
              <a:rect l="l" t="t" r="r" b="b"/>
              <a:pathLst>
                <a:path w="28522" h="34173" extrusionOk="0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5679225" y="1149600"/>
              <a:ext cx="291075" cy="436175"/>
            </a:xfrm>
            <a:custGeom>
              <a:avLst/>
              <a:gdLst/>
              <a:ahLst/>
              <a:cxnLst/>
              <a:rect l="l" t="t" r="r" b="b"/>
              <a:pathLst>
                <a:path w="11643" h="17447" extrusionOk="0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938700" y="1222975"/>
              <a:ext cx="804775" cy="1153350"/>
            </a:xfrm>
            <a:custGeom>
              <a:avLst/>
              <a:gdLst/>
              <a:ahLst/>
              <a:cxnLst/>
              <a:rect l="l" t="t" r="r" b="b"/>
              <a:pathLst>
                <a:path w="32191" h="46134" extrusionOk="0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702825" y="929250"/>
              <a:ext cx="1406025" cy="1816700"/>
            </a:xfrm>
            <a:custGeom>
              <a:avLst/>
              <a:gdLst/>
              <a:ahLst/>
              <a:cxnLst/>
              <a:rect l="l" t="t" r="r" b="b"/>
              <a:pathLst>
                <a:path w="56241" h="72668" extrusionOk="0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3863775" y="1925150"/>
              <a:ext cx="1245900" cy="820800"/>
            </a:xfrm>
            <a:custGeom>
              <a:avLst/>
              <a:gdLst/>
              <a:ahLst/>
              <a:cxnLst/>
              <a:rect l="l" t="t" r="r" b="b"/>
              <a:pathLst>
                <a:path w="49836" h="32832" extrusionOk="0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216525" y="1617425"/>
              <a:ext cx="332750" cy="441175"/>
            </a:xfrm>
            <a:custGeom>
              <a:avLst/>
              <a:gdLst/>
              <a:ahLst/>
              <a:cxnLst/>
              <a:rect l="l" t="t" r="r" b="b"/>
              <a:pathLst>
                <a:path w="13310" h="17647" extrusionOk="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2577000" y="3513800"/>
              <a:ext cx="370300" cy="734300"/>
            </a:xfrm>
            <a:custGeom>
              <a:avLst/>
              <a:gdLst/>
              <a:ahLst/>
              <a:cxnLst/>
              <a:rect l="l" t="t" r="r" b="b"/>
              <a:pathLst>
                <a:path w="14812" h="29372" extrusionOk="0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2592850" y="4173425"/>
              <a:ext cx="452850" cy="190200"/>
            </a:xfrm>
            <a:custGeom>
              <a:avLst/>
              <a:gdLst/>
              <a:ahLst/>
              <a:cxnLst/>
              <a:rect l="l" t="t" r="r" b="b"/>
              <a:pathLst>
                <a:path w="18114" h="7608" extrusionOk="0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2592850" y="4024150"/>
              <a:ext cx="458700" cy="320275"/>
            </a:xfrm>
            <a:custGeom>
              <a:avLst/>
              <a:gdLst/>
              <a:ahLst/>
              <a:cxnLst/>
              <a:rect l="l" t="t" r="r" b="b"/>
              <a:pathLst>
                <a:path w="18348" h="12811" extrusionOk="0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2727950" y="4213450"/>
              <a:ext cx="324425" cy="133450"/>
            </a:xfrm>
            <a:custGeom>
              <a:avLst/>
              <a:gdLst/>
              <a:ahLst/>
              <a:cxnLst/>
              <a:rect l="l" t="t" r="r" b="b"/>
              <a:pathLst>
                <a:path w="12977" h="5338" extrusionOk="0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2607875" y="4024150"/>
              <a:ext cx="300225" cy="236900"/>
            </a:xfrm>
            <a:custGeom>
              <a:avLst/>
              <a:gdLst/>
              <a:ahLst/>
              <a:cxnLst/>
              <a:rect l="l" t="t" r="r" b="b"/>
              <a:pathLst>
                <a:path w="12009" h="9476" extrusionOk="0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2865550" y="4210800"/>
              <a:ext cx="94250" cy="42700"/>
            </a:xfrm>
            <a:custGeom>
              <a:avLst/>
              <a:gdLst/>
              <a:ahLst/>
              <a:cxnLst/>
              <a:rect l="l" t="t" r="r" b="b"/>
              <a:pathLst>
                <a:path w="3770" h="1708" extrusionOk="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2823850" y="4185650"/>
              <a:ext cx="95925" cy="42000"/>
            </a:xfrm>
            <a:custGeom>
              <a:avLst/>
              <a:gdLst/>
              <a:ahLst/>
              <a:cxnLst/>
              <a:rect l="l" t="t" r="r" b="b"/>
              <a:pathLst>
                <a:path w="3837" h="1680" extrusionOk="0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2782150" y="4160775"/>
              <a:ext cx="95925" cy="42700"/>
            </a:xfrm>
            <a:custGeom>
              <a:avLst/>
              <a:gdLst/>
              <a:ahLst/>
              <a:cxnLst/>
              <a:rect l="l" t="t" r="r" b="b"/>
              <a:pathLst>
                <a:path w="3837" h="1708" extrusionOk="0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43800" y="4133250"/>
              <a:ext cx="93425" cy="42700"/>
            </a:xfrm>
            <a:custGeom>
              <a:avLst/>
              <a:gdLst/>
              <a:ahLst/>
              <a:cxnLst/>
              <a:rect l="l" t="t" r="r" b="b"/>
              <a:pathLst>
                <a:path w="3737" h="1708" extrusionOk="0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705425" y="4104575"/>
              <a:ext cx="103200" cy="43025"/>
            </a:xfrm>
            <a:custGeom>
              <a:avLst/>
              <a:gdLst/>
              <a:ahLst/>
              <a:cxnLst/>
              <a:rect l="l" t="t" r="r" b="b"/>
              <a:pathLst>
                <a:path w="4128" h="1721" extrusionOk="0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1901225" y="3567150"/>
              <a:ext cx="347250" cy="770075"/>
            </a:xfrm>
            <a:custGeom>
              <a:avLst/>
              <a:gdLst/>
              <a:ahLst/>
              <a:cxnLst/>
              <a:rect l="l" t="t" r="r" b="b"/>
              <a:pathLst>
                <a:path w="13890" h="30803" extrusionOk="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838975" y="4274325"/>
              <a:ext cx="193500" cy="197200"/>
            </a:xfrm>
            <a:custGeom>
              <a:avLst/>
              <a:gdLst/>
              <a:ahLst/>
              <a:cxnLst/>
              <a:rect l="l" t="t" r="r" b="b"/>
              <a:pathLst>
                <a:path w="7740" h="7888" extrusionOk="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1844000" y="4006625"/>
              <a:ext cx="254350" cy="446500"/>
            </a:xfrm>
            <a:custGeom>
              <a:avLst/>
              <a:gdLst/>
              <a:ahLst/>
              <a:cxnLst/>
              <a:rect l="l" t="t" r="r" b="b"/>
              <a:pathLst>
                <a:path w="10174" h="17860" extrusionOk="0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1842325" y="4245150"/>
              <a:ext cx="201000" cy="207975"/>
            </a:xfrm>
            <a:custGeom>
              <a:avLst/>
              <a:gdLst/>
              <a:ahLst/>
              <a:cxnLst/>
              <a:rect l="l" t="t" r="r" b="b"/>
              <a:pathLst>
                <a:path w="8040" h="8319" extrusionOk="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877425" y="4006600"/>
              <a:ext cx="87500" cy="303900"/>
            </a:xfrm>
            <a:custGeom>
              <a:avLst/>
              <a:gdLst/>
              <a:ahLst/>
              <a:cxnLst/>
              <a:rect l="l" t="t" r="r" b="b"/>
              <a:pathLst>
                <a:path w="3500" h="12156" extrusionOk="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1981325" y="4045000"/>
              <a:ext cx="114525" cy="294950"/>
            </a:xfrm>
            <a:custGeom>
              <a:avLst/>
              <a:gdLst/>
              <a:ahLst/>
              <a:cxnLst/>
              <a:rect l="l" t="t" r="r" b="b"/>
              <a:pathLst>
                <a:path w="4581" h="11798" extrusionOk="0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1891525" y="4289825"/>
              <a:ext cx="107600" cy="38750"/>
            </a:xfrm>
            <a:custGeom>
              <a:avLst/>
              <a:gdLst/>
              <a:ahLst/>
              <a:cxnLst/>
              <a:rect l="l" t="t" r="r" b="b"/>
              <a:pathLst>
                <a:path w="4304" h="1550" extrusionOk="0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1899850" y="4240925"/>
              <a:ext cx="119750" cy="42025"/>
            </a:xfrm>
            <a:custGeom>
              <a:avLst/>
              <a:gdLst/>
              <a:ahLst/>
              <a:cxnLst/>
              <a:rect l="l" t="t" r="r" b="b"/>
              <a:pathLst>
                <a:path w="4790" h="1681" extrusionOk="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1912375" y="4195625"/>
              <a:ext cx="119275" cy="41525"/>
            </a:xfrm>
            <a:custGeom>
              <a:avLst/>
              <a:gdLst/>
              <a:ahLst/>
              <a:cxnLst/>
              <a:rect l="l" t="t" r="r" b="b"/>
              <a:pathLst>
                <a:path w="4771" h="1661" extrusionOk="0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1916550" y="4153250"/>
              <a:ext cx="129325" cy="41950"/>
            </a:xfrm>
            <a:custGeom>
              <a:avLst/>
              <a:gdLst/>
              <a:ahLst/>
              <a:cxnLst/>
              <a:rect l="l" t="t" r="r" b="b"/>
              <a:pathLst>
                <a:path w="5173" h="1678" extrusionOk="0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1929050" y="4106000"/>
              <a:ext cx="128450" cy="43675"/>
            </a:xfrm>
            <a:custGeom>
              <a:avLst/>
              <a:gdLst/>
              <a:ahLst/>
              <a:cxnLst/>
              <a:rect l="l" t="t" r="r" b="b"/>
              <a:pathLst>
                <a:path w="5138" h="1747" extrusionOk="0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1978250" y="2232050"/>
              <a:ext cx="860650" cy="1704450"/>
            </a:xfrm>
            <a:custGeom>
              <a:avLst/>
              <a:gdLst/>
              <a:ahLst/>
              <a:cxnLst/>
              <a:rect l="l" t="t" r="r" b="b"/>
              <a:pathLst>
                <a:path w="34426" h="68178" extrusionOk="0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1978250" y="3839850"/>
              <a:ext cx="182650" cy="121000"/>
            </a:xfrm>
            <a:custGeom>
              <a:avLst/>
              <a:gdLst/>
              <a:ahLst/>
              <a:cxnLst/>
              <a:rect l="l" t="t" r="r" b="b"/>
              <a:pathLst>
                <a:path w="7306" h="4840" extrusionOk="0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593700" y="3876550"/>
              <a:ext cx="180150" cy="81750"/>
            </a:xfrm>
            <a:custGeom>
              <a:avLst/>
              <a:gdLst/>
              <a:ahLst/>
              <a:cxnLst/>
              <a:rect l="l" t="t" r="r" b="b"/>
              <a:pathLst>
                <a:path w="7206" h="3270" extrusionOk="0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506125" y="2538925"/>
              <a:ext cx="259375" cy="699700"/>
            </a:xfrm>
            <a:custGeom>
              <a:avLst/>
              <a:gdLst/>
              <a:ahLst/>
              <a:cxnLst/>
              <a:rect l="l" t="t" r="r" b="b"/>
              <a:pathLst>
                <a:path w="10375" h="27988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22950" y="1559750"/>
              <a:ext cx="458675" cy="437150"/>
            </a:xfrm>
            <a:custGeom>
              <a:avLst/>
              <a:gdLst/>
              <a:ahLst/>
              <a:cxnLst/>
              <a:rect l="l" t="t" r="r" b="b"/>
              <a:pathLst>
                <a:path w="18347" h="17486" extrusionOk="0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041625" y="1449050"/>
              <a:ext cx="512900" cy="333575"/>
            </a:xfrm>
            <a:custGeom>
              <a:avLst/>
              <a:gdLst/>
              <a:ahLst/>
              <a:cxnLst/>
              <a:rect l="l" t="t" r="r" b="b"/>
              <a:pathLst>
                <a:path w="20516" h="13343" extrusionOk="0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277625" y="1549050"/>
              <a:ext cx="613800" cy="736375"/>
            </a:xfrm>
            <a:custGeom>
              <a:avLst/>
              <a:gdLst/>
              <a:ahLst/>
              <a:cxnLst/>
              <a:rect l="l" t="t" r="r" b="b"/>
              <a:pathLst>
                <a:path w="24552" h="29455" extrusionOk="0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262625" y="1001550"/>
              <a:ext cx="527075" cy="456625"/>
            </a:xfrm>
            <a:custGeom>
              <a:avLst/>
              <a:gdLst/>
              <a:ahLst/>
              <a:cxnLst/>
              <a:rect l="l" t="t" r="r" b="b"/>
              <a:pathLst>
                <a:path w="21083" h="18265" extrusionOk="0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309325" y="1079550"/>
              <a:ext cx="467850" cy="619625"/>
            </a:xfrm>
            <a:custGeom>
              <a:avLst/>
              <a:gdLst/>
              <a:ahLst/>
              <a:cxnLst/>
              <a:rect l="l" t="t" r="r" b="b"/>
              <a:pathLst>
                <a:path w="18714" h="24785" extrusionOk="0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669575" y="1278025"/>
              <a:ext cx="67575" cy="88125"/>
            </a:xfrm>
            <a:custGeom>
              <a:avLst/>
              <a:gdLst/>
              <a:ahLst/>
              <a:cxnLst/>
              <a:rect l="l" t="t" r="r" b="b"/>
              <a:pathLst>
                <a:path w="2703" h="3525" extrusionOk="0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251775" y="960750"/>
              <a:ext cx="488700" cy="239225"/>
            </a:xfrm>
            <a:custGeom>
              <a:avLst/>
              <a:gdLst/>
              <a:ahLst/>
              <a:cxnLst/>
              <a:rect l="l" t="t" r="r" b="b"/>
              <a:pathLst>
                <a:path w="19548" h="9569" extrusionOk="0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495275" y="12546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322675" y="1205550"/>
              <a:ext cx="40050" cy="38300"/>
            </a:xfrm>
            <a:custGeom>
              <a:avLst/>
              <a:gdLst/>
              <a:ahLst/>
              <a:cxnLst/>
              <a:rect l="l" t="t" r="r" b="b"/>
              <a:pathLst>
                <a:path w="1602" h="1532" extrusionOk="0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347675" y="12571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2509475" y="1200275"/>
              <a:ext cx="43375" cy="34400"/>
            </a:xfrm>
            <a:custGeom>
              <a:avLst/>
              <a:gdLst/>
              <a:ahLst/>
              <a:cxnLst/>
              <a:rect l="l" t="t" r="r" b="b"/>
              <a:pathLst>
                <a:path w="1735" h="1376" extrusionOk="0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380200" y="1233000"/>
              <a:ext cx="65075" cy="125100"/>
            </a:xfrm>
            <a:custGeom>
              <a:avLst/>
              <a:gdLst/>
              <a:ahLst/>
              <a:cxnLst/>
              <a:rect l="l" t="t" r="r" b="b"/>
              <a:pathLst>
                <a:path w="2603" h="5004" extrusionOk="0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465275" y="1430625"/>
              <a:ext cx="153450" cy="90100"/>
            </a:xfrm>
            <a:custGeom>
              <a:avLst/>
              <a:gdLst/>
              <a:ahLst/>
              <a:cxnLst/>
              <a:rect l="l" t="t" r="r" b="b"/>
              <a:pathLst>
                <a:path w="6138" h="3604" extrusionOk="0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457750" y="1373925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485275" y="1394725"/>
              <a:ext cx="25875" cy="25100"/>
            </a:xfrm>
            <a:custGeom>
              <a:avLst/>
              <a:gdLst/>
              <a:ahLst/>
              <a:cxnLst/>
              <a:rect l="l" t="t" r="r" b="b"/>
              <a:pathLst>
                <a:path w="1035" h="1004" extrusionOk="0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753800" y="1240250"/>
              <a:ext cx="176000" cy="318825"/>
            </a:xfrm>
            <a:custGeom>
              <a:avLst/>
              <a:gdLst/>
              <a:ahLst/>
              <a:cxnLst/>
              <a:rect l="l" t="t" r="r" b="b"/>
              <a:pathLst>
                <a:path w="7040" h="12753" extrusionOk="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839700" y="1252175"/>
              <a:ext cx="76750" cy="200175"/>
            </a:xfrm>
            <a:custGeom>
              <a:avLst/>
              <a:gdLst/>
              <a:ahLst/>
              <a:cxnLst/>
              <a:rect l="l" t="t" r="r" b="b"/>
              <a:pathLst>
                <a:path w="3070" h="8007" extrusionOk="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2842200" y="1217075"/>
              <a:ext cx="107600" cy="254450"/>
            </a:xfrm>
            <a:custGeom>
              <a:avLst/>
              <a:gdLst/>
              <a:ahLst/>
              <a:cxnLst/>
              <a:rect l="l" t="t" r="r" b="b"/>
              <a:pathLst>
                <a:path w="4304" h="10178" extrusionOk="0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874725" y="1237150"/>
              <a:ext cx="66750" cy="174325"/>
            </a:xfrm>
            <a:custGeom>
              <a:avLst/>
              <a:gdLst/>
              <a:ahLst/>
              <a:cxnLst/>
              <a:rect l="l" t="t" r="r" b="b"/>
              <a:pathLst>
                <a:path w="2670" h="6973" extrusionOk="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880900" y="1224875"/>
              <a:ext cx="73075" cy="187350"/>
            </a:xfrm>
            <a:custGeom>
              <a:avLst/>
              <a:gdLst/>
              <a:ahLst/>
              <a:cxnLst/>
              <a:rect l="l" t="t" r="r" b="b"/>
              <a:pathLst>
                <a:path w="2923" h="7494" extrusionOk="0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906425" y="1253000"/>
              <a:ext cx="41700" cy="112600"/>
            </a:xfrm>
            <a:custGeom>
              <a:avLst/>
              <a:gdLst/>
              <a:ahLst/>
              <a:cxnLst/>
              <a:rect l="l" t="t" r="r" b="b"/>
              <a:pathLst>
                <a:path w="1668" h="4504" extrusionOk="0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812175" y="1254600"/>
              <a:ext cx="199350" cy="407050"/>
            </a:xfrm>
            <a:custGeom>
              <a:avLst/>
              <a:gdLst/>
              <a:ahLst/>
              <a:cxnLst/>
              <a:rect l="l" t="t" r="r" b="b"/>
              <a:pathLst>
                <a:path w="7974" h="16282" extrusionOk="0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836375" y="1392275"/>
              <a:ext cx="76725" cy="113425"/>
            </a:xfrm>
            <a:custGeom>
              <a:avLst/>
              <a:gdLst/>
              <a:ahLst/>
              <a:cxnLst/>
              <a:rect l="l" t="t" r="r" b="b"/>
              <a:pathLst>
                <a:path w="3069" h="4537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870550" y="1534050"/>
              <a:ext cx="323600" cy="467200"/>
            </a:xfrm>
            <a:custGeom>
              <a:avLst/>
              <a:gdLst/>
              <a:ahLst/>
              <a:cxnLst/>
              <a:rect l="l" t="t" r="r" b="b"/>
              <a:pathLst>
                <a:path w="12944" h="18688" extrusionOk="0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1535350" y="1564050"/>
              <a:ext cx="866550" cy="1136525"/>
            </a:xfrm>
            <a:custGeom>
              <a:avLst/>
              <a:gdLst/>
              <a:ahLst/>
              <a:cxnLst/>
              <a:rect l="l" t="t" r="r" b="b"/>
              <a:pathLst>
                <a:path w="34662" h="45461" extrusionOk="0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969800" y="1145225"/>
              <a:ext cx="82575" cy="76950"/>
            </a:xfrm>
            <a:custGeom>
              <a:avLst/>
              <a:gdLst/>
              <a:ahLst/>
              <a:cxnLst/>
              <a:rect l="l" t="t" r="r" b="b"/>
              <a:pathLst>
                <a:path w="3303" h="3078" extrusionOk="0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987300" y="1221850"/>
              <a:ext cx="104275" cy="37025"/>
            </a:xfrm>
            <a:custGeom>
              <a:avLst/>
              <a:gdLst/>
              <a:ahLst/>
              <a:cxnLst/>
              <a:rect l="l" t="t" r="r" b="b"/>
              <a:pathLst>
                <a:path w="4171" h="1481" extrusionOk="0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996475" y="1291375"/>
              <a:ext cx="107600" cy="22525"/>
            </a:xfrm>
            <a:custGeom>
              <a:avLst/>
              <a:gdLst/>
              <a:ahLst/>
              <a:cxnLst/>
              <a:rect l="l" t="t" r="r" b="b"/>
              <a:pathLst>
                <a:path w="4304" h="901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54"/>
          <p:cNvSpPr/>
          <p:nvPr/>
        </p:nvSpPr>
        <p:spPr>
          <a:xfrm>
            <a:off x="7356437" y="2695028"/>
            <a:ext cx="321780" cy="345919"/>
          </a:xfrm>
          <a:custGeom>
            <a:avLst/>
            <a:gdLst/>
            <a:ahLst/>
            <a:cxnLst/>
            <a:rect l="l" t="t" r="r" b="b"/>
            <a:pathLst>
              <a:path w="24719" h="26553" extrusionOk="0">
                <a:moveTo>
                  <a:pt x="12176" y="1"/>
                </a:moveTo>
                <a:cubicBezTo>
                  <a:pt x="9074" y="5505"/>
                  <a:pt x="1" y="9574"/>
                  <a:pt x="1" y="9574"/>
                </a:cubicBezTo>
                <a:lnTo>
                  <a:pt x="9574" y="26553"/>
                </a:lnTo>
                <a:cubicBezTo>
                  <a:pt x="13513" y="24470"/>
                  <a:pt x="18278" y="21878"/>
                  <a:pt x="24271" y="21878"/>
                </a:cubicBezTo>
                <a:cubicBezTo>
                  <a:pt x="24419" y="21878"/>
                  <a:pt x="24568" y="21880"/>
                  <a:pt x="24718" y="21883"/>
                </a:cubicBezTo>
                <a:cubicBezTo>
                  <a:pt x="24552" y="21416"/>
                  <a:pt x="24385" y="20916"/>
                  <a:pt x="24218" y="20449"/>
                </a:cubicBezTo>
                <a:cubicBezTo>
                  <a:pt x="23251" y="17847"/>
                  <a:pt x="22150" y="15345"/>
                  <a:pt x="20882" y="12910"/>
                </a:cubicBezTo>
                <a:cubicBezTo>
                  <a:pt x="20615" y="12409"/>
                  <a:pt x="20349" y="11909"/>
                  <a:pt x="20082" y="11409"/>
                </a:cubicBezTo>
                <a:cubicBezTo>
                  <a:pt x="19615" y="10575"/>
                  <a:pt x="19148" y="9741"/>
                  <a:pt x="18647" y="8940"/>
                </a:cubicBezTo>
                <a:cubicBezTo>
                  <a:pt x="17013" y="6205"/>
                  <a:pt x="15178" y="3603"/>
                  <a:pt x="13143" y="1135"/>
                </a:cubicBezTo>
                <a:cubicBezTo>
                  <a:pt x="13143" y="1135"/>
                  <a:pt x="13110" y="1101"/>
                  <a:pt x="13077" y="1068"/>
                </a:cubicBezTo>
                <a:cubicBezTo>
                  <a:pt x="12776" y="701"/>
                  <a:pt x="12476" y="368"/>
                  <a:pt x="12176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2"/>
          </p:nvPr>
        </p:nvSpPr>
        <p:spPr>
          <a:xfrm>
            <a:off x="620700" y="19208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The relevance of chosen theme</a:t>
            </a:r>
            <a:endParaRPr lang="en-GB" smtClean="0"/>
          </a:p>
        </p:txBody>
      </p:sp>
      <p:sp>
        <p:nvSpPr>
          <p:cNvPr id="527" name="Google Shape;527;p43"/>
          <p:cNvSpPr txBox="1">
            <a:spLocks noGrp="1"/>
          </p:cNvSpPr>
          <p:nvPr>
            <p:ph type="subTitle" idx="1"/>
          </p:nvPr>
        </p:nvSpPr>
        <p:spPr>
          <a:xfrm>
            <a:off x="620700" y="3520703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Selection of the model</a:t>
            </a:r>
            <a:endParaRPr lang="en-US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idx="14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 idx="15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 idx="16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8"/>
          </p:nvPr>
        </p:nvSpPr>
        <p:spPr>
          <a:xfrm>
            <a:off x="3342325" y="19208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The purpose of the work</a:t>
            </a:r>
            <a:endParaRPr/>
          </a:p>
        </p:txBody>
      </p:sp>
      <p:sp>
        <p:nvSpPr>
          <p:cNvPr id="541" name="Google Shape;541;p43"/>
          <p:cNvSpPr txBox="1">
            <a:spLocks noGrp="1"/>
          </p:cNvSpPr>
          <p:nvPr>
            <p:ph type="subTitle" idx="19"/>
          </p:nvPr>
        </p:nvSpPr>
        <p:spPr>
          <a:xfrm>
            <a:off x="6063950" y="18577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/>
              <a:t>Formalization of the problem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3"/>
          <p:cNvSpPr txBox="1">
            <a:spLocks noGrp="1"/>
          </p:cNvSpPr>
          <p:nvPr>
            <p:ph type="subTitle" idx="20"/>
          </p:nvPr>
        </p:nvSpPr>
        <p:spPr>
          <a:xfrm>
            <a:off x="3342325" y="3520703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IS capabilities</a:t>
            </a: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subTitle" idx="21"/>
          </p:nvPr>
        </p:nvSpPr>
        <p:spPr>
          <a:xfrm>
            <a:off x="6063950" y="3520703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Technologies </a:t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300" y="858202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smtClean="0">
                <a:solidFill>
                  <a:schemeClr val="dk1"/>
                </a:solidFill>
              </a:rPr>
              <a:t>The relevance of chosen theme. </a:t>
            </a:r>
            <a:r>
              <a:rPr lang="en-GB" sz="2800" smtClean="0">
                <a:solidFill>
                  <a:schemeClr val="dk1"/>
                </a:solidFill>
              </a:rPr>
              <a:t/>
            </a:r>
            <a:br>
              <a:rPr lang="en-GB" sz="2800" smtClean="0">
                <a:solidFill>
                  <a:schemeClr val="dk1"/>
                </a:solidFill>
              </a:rPr>
            </a:br>
            <a:r>
              <a:rPr lang="en-GB" sz="2800">
                <a:solidFill>
                  <a:schemeClr val="dk1"/>
                </a:solidFill>
              </a:rPr>
              <a:t/>
            </a:r>
            <a:br>
              <a:rPr lang="en-GB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6041691" y="169323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3158836" y="4461050"/>
            <a:ext cx="5976296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The relevance of our project lies in the problem of choosing a university. In order to help the applicant after receiving the results of </a:t>
            </a:r>
            <a:r>
              <a:rPr lang="en-US"/>
              <a:t>the </a:t>
            </a:r>
            <a:r>
              <a:rPr lang="en-US" smtClean="0"/>
              <a:t>UNT</a:t>
            </a:r>
            <a:r>
              <a:rPr lang="en-US"/>
              <a:t>. </a:t>
            </a:r>
            <a:r>
              <a:rPr lang="en-US" smtClean="0"/>
              <a:t>This </a:t>
            </a:r>
            <a:r>
              <a:rPr lang="en-US"/>
              <a:t>topic touches on the problems when an applicant does not know where to enroll and what opportunities open to him. For them, it can be a big step into adulthood, such as moving to a new city for new opportunities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39979" y="2060758"/>
            <a:ext cx="413591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The ideology of "Get Chance UNT" is to create a platform that can help and set guidelines about its future. The main task of the system is to help you see your capabilities and make your choice more clearly.</a:t>
            </a:r>
            <a:endParaRPr lang="ru-RU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The purpose of the work</a:t>
            </a:r>
            <a:endParaRPr/>
          </a:p>
        </p:txBody>
      </p:sp>
      <p:grpSp>
        <p:nvGrpSpPr>
          <p:cNvPr id="900" name="Google Shape;900;p50"/>
          <p:cNvGrpSpPr/>
          <p:nvPr/>
        </p:nvGrpSpPr>
        <p:grpSpPr>
          <a:xfrm>
            <a:off x="5350895" y="1472379"/>
            <a:ext cx="2780498" cy="2937446"/>
            <a:chOff x="5792323" y="1320061"/>
            <a:chExt cx="2528415" cy="3189064"/>
          </a:xfrm>
        </p:grpSpPr>
        <p:sp>
          <p:nvSpPr>
            <p:cNvPr id="901" name="Google Shape;901;p50"/>
            <p:cNvSpPr/>
            <p:nvPr/>
          </p:nvSpPr>
          <p:spPr>
            <a:xfrm>
              <a:off x="5792323" y="1328095"/>
              <a:ext cx="2528415" cy="3181030"/>
            </a:xfrm>
            <a:custGeom>
              <a:avLst/>
              <a:gdLst/>
              <a:ahLst/>
              <a:cxnLst/>
              <a:rect l="l" t="t" r="r" b="b"/>
              <a:pathLst>
                <a:path w="45967" h="57808" extrusionOk="0">
                  <a:moveTo>
                    <a:pt x="439" y="0"/>
                  </a:moveTo>
                  <a:cubicBezTo>
                    <a:pt x="195" y="0"/>
                    <a:pt x="34" y="260"/>
                    <a:pt x="34" y="700"/>
                  </a:cubicBezTo>
                  <a:lnTo>
                    <a:pt x="34" y="30588"/>
                  </a:lnTo>
                  <a:cubicBezTo>
                    <a:pt x="1" y="31122"/>
                    <a:pt x="268" y="31622"/>
                    <a:pt x="668" y="31989"/>
                  </a:cubicBezTo>
                  <a:lnTo>
                    <a:pt x="45300" y="57741"/>
                  </a:lnTo>
                  <a:cubicBezTo>
                    <a:pt x="45382" y="57786"/>
                    <a:pt x="45460" y="57807"/>
                    <a:pt x="45533" y="57807"/>
                  </a:cubicBezTo>
                  <a:cubicBezTo>
                    <a:pt x="45786" y="57807"/>
                    <a:pt x="45967" y="57548"/>
                    <a:pt x="45967" y="57107"/>
                  </a:cubicBezTo>
                  <a:lnTo>
                    <a:pt x="45967" y="27219"/>
                  </a:lnTo>
                  <a:cubicBezTo>
                    <a:pt x="45967" y="26685"/>
                    <a:pt x="45733" y="26152"/>
                    <a:pt x="45300" y="25818"/>
                  </a:cubicBezTo>
                  <a:lnTo>
                    <a:pt x="668" y="66"/>
                  </a:lnTo>
                  <a:cubicBezTo>
                    <a:pt x="586" y="22"/>
                    <a:pt x="509" y="0"/>
                    <a:pt x="4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5900572" y="1940150"/>
              <a:ext cx="2341288" cy="1519970"/>
            </a:xfrm>
            <a:custGeom>
              <a:avLst/>
              <a:gdLst/>
              <a:ahLst/>
              <a:cxnLst/>
              <a:rect l="l" t="t" r="r" b="b"/>
              <a:pathLst>
                <a:path w="42565" h="27622" extrusionOk="0">
                  <a:moveTo>
                    <a:pt x="377" y="1"/>
                  </a:moveTo>
                  <a:cubicBezTo>
                    <a:pt x="155" y="1"/>
                    <a:pt x="1" y="174"/>
                    <a:pt x="1" y="485"/>
                  </a:cubicBezTo>
                  <a:lnTo>
                    <a:pt x="1" y="2553"/>
                  </a:lnTo>
                  <a:cubicBezTo>
                    <a:pt x="1" y="3020"/>
                    <a:pt x="268" y="3454"/>
                    <a:pt x="668" y="3721"/>
                  </a:cubicBezTo>
                  <a:lnTo>
                    <a:pt x="41897" y="27538"/>
                  </a:lnTo>
                  <a:cubicBezTo>
                    <a:pt x="42001" y="27594"/>
                    <a:pt x="42100" y="27622"/>
                    <a:pt x="42188" y="27622"/>
                  </a:cubicBezTo>
                  <a:cubicBezTo>
                    <a:pt x="42410" y="27622"/>
                    <a:pt x="42564" y="27448"/>
                    <a:pt x="42564" y="27137"/>
                  </a:cubicBezTo>
                  <a:lnTo>
                    <a:pt x="42564" y="25069"/>
                  </a:lnTo>
                  <a:cubicBezTo>
                    <a:pt x="42531" y="24569"/>
                    <a:pt x="42298" y="24135"/>
                    <a:pt x="41897" y="23902"/>
                  </a:cubicBezTo>
                  <a:lnTo>
                    <a:pt x="668" y="85"/>
                  </a:lnTo>
                  <a:cubicBezTo>
                    <a:pt x="564" y="2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5904257" y="2191675"/>
              <a:ext cx="278930" cy="563757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5904257" y="2191675"/>
              <a:ext cx="278930" cy="563757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5904257" y="2662203"/>
              <a:ext cx="278930" cy="563151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5904257" y="2662203"/>
              <a:ext cx="278930" cy="563151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6247377" y="2418713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1"/>
                  </a:moveTo>
                  <a:cubicBezTo>
                    <a:pt x="81" y="1"/>
                    <a:pt x="0" y="99"/>
                    <a:pt x="0" y="261"/>
                  </a:cubicBezTo>
                  <a:cubicBezTo>
                    <a:pt x="0" y="561"/>
                    <a:pt x="167" y="828"/>
                    <a:pt x="401" y="995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6"/>
                  </a:cubicBezTo>
                  <a:cubicBezTo>
                    <a:pt x="36226" y="20909"/>
                    <a:pt x="36059" y="20642"/>
                    <a:pt x="35826" y="20475"/>
                  </a:cubicBezTo>
                  <a:lnTo>
                    <a:pt x="401" y="61"/>
                  </a:lnTo>
                  <a:cubicBezTo>
                    <a:pt x="329" y="20"/>
                    <a:pt x="264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6247377" y="2518200"/>
              <a:ext cx="1994481" cy="1182816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1"/>
                  </a:moveTo>
                  <a:cubicBezTo>
                    <a:pt x="88" y="1"/>
                    <a:pt x="0" y="118"/>
                    <a:pt x="0" y="287"/>
                  </a:cubicBezTo>
                  <a:cubicBezTo>
                    <a:pt x="0" y="588"/>
                    <a:pt x="167" y="854"/>
                    <a:pt x="401" y="988"/>
                  </a:cubicBezTo>
                  <a:lnTo>
                    <a:pt x="35826" y="21436"/>
                  </a:lnTo>
                  <a:cubicBezTo>
                    <a:pt x="35896" y="21476"/>
                    <a:pt x="35962" y="21495"/>
                    <a:pt x="36022" y="21495"/>
                  </a:cubicBezTo>
                  <a:cubicBezTo>
                    <a:pt x="36161" y="21495"/>
                    <a:pt x="36259" y="21389"/>
                    <a:pt x="36259" y="21202"/>
                  </a:cubicBezTo>
                  <a:cubicBezTo>
                    <a:pt x="36226" y="20902"/>
                    <a:pt x="36059" y="20635"/>
                    <a:pt x="35826" y="20502"/>
                  </a:cubicBezTo>
                  <a:lnTo>
                    <a:pt x="401" y="54"/>
                  </a:lnTo>
                  <a:cubicBezTo>
                    <a:pt x="337" y="17"/>
                    <a:pt x="278" y="1"/>
                    <a:pt x="2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6247377" y="2618843"/>
              <a:ext cx="1994481" cy="1183146"/>
            </a:xfrm>
            <a:custGeom>
              <a:avLst/>
              <a:gdLst/>
              <a:ahLst/>
              <a:cxnLst/>
              <a:rect l="l" t="t" r="r" b="b"/>
              <a:pathLst>
                <a:path w="36260" h="21501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59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6247377" y="2719761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2"/>
                    <a:pt x="36259" y="21175"/>
                  </a:cubicBezTo>
                  <a:cubicBezTo>
                    <a:pt x="36226" y="20908"/>
                    <a:pt x="36059" y="20641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6247377" y="2885335"/>
              <a:ext cx="1994481" cy="1182816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0"/>
                  </a:moveTo>
                  <a:cubicBezTo>
                    <a:pt x="88" y="0"/>
                    <a:pt x="0" y="117"/>
                    <a:pt x="0" y="287"/>
                  </a:cubicBezTo>
                  <a:cubicBezTo>
                    <a:pt x="0" y="587"/>
                    <a:pt x="167" y="854"/>
                    <a:pt x="401" y="1021"/>
                  </a:cubicBezTo>
                  <a:lnTo>
                    <a:pt x="35826" y="21435"/>
                  </a:lnTo>
                  <a:cubicBezTo>
                    <a:pt x="35896" y="21475"/>
                    <a:pt x="35962" y="21494"/>
                    <a:pt x="36022" y="21494"/>
                  </a:cubicBezTo>
                  <a:cubicBezTo>
                    <a:pt x="36161" y="21494"/>
                    <a:pt x="36259" y="21389"/>
                    <a:pt x="36259" y="21202"/>
                  </a:cubicBezTo>
                  <a:cubicBezTo>
                    <a:pt x="36226" y="20935"/>
                    <a:pt x="36059" y="20668"/>
                    <a:pt x="35826" y="20501"/>
                  </a:cubicBezTo>
                  <a:lnTo>
                    <a:pt x="401" y="53"/>
                  </a:lnTo>
                  <a:cubicBezTo>
                    <a:pt x="337" y="17"/>
                    <a:pt x="278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6247377" y="2985977"/>
              <a:ext cx="1994481" cy="1183091"/>
            </a:xfrm>
            <a:custGeom>
              <a:avLst/>
              <a:gdLst/>
              <a:ahLst/>
              <a:cxnLst/>
              <a:rect l="l" t="t" r="r" b="b"/>
              <a:pathLst>
                <a:path w="36260" h="21500" extrusionOk="0">
                  <a:moveTo>
                    <a:pt x="212" y="0"/>
                  </a:moveTo>
                  <a:cubicBezTo>
                    <a:pt x="82" y="0"/>
                    <a:pt x="0" y="105"/>
                    <a:pt x="0" y="292"/>
                  </a:cubicBezTo>
                  <a:cubicBezTo>
                    <a:pt x="0" y="593"/>
                    <a:pt x="167" y="826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7"/>
                  </a:cubicBezTo>
                  <a:cubicBezTo>
                    <a:pt x="36226" y="20907"/>
                    <a:pt x="36059" y="20640"/>
                    <a:pt x="35826" y="20507"/>
                  </a:cubicBezTo>
                  <a:lnTo>
                    <a:pt x="401" y="59"/>
                  </a:lnTo>
                  <a:cubicBezTo>
                    <a:pt x="331" y="19"/>
                    <a:pt x="267" y="0"/>
                    <a:pt x="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6247377" y="3086895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8"/>
                  </a:lnTo>
                  <a:cubicBezTo>
                    <a:pt x="35897" y="21449"/>
                    <a:pt x="35966" y="21468"/>
                    <a:pt x="36026" y="21468"/>
                  </a:cubicBezTo>
                  <a:cubicBezTo>
                    <a:pt x="36163" y="21468"/>
                    <a:pt x="36259" y="21370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60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6247377" y="3187813"/>
              <a:ext cx="1994481" cy="118133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1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5"/>
                  </a:cubicBezTo>
                  <a:cubicBezTo>
                    <a:pt x="36226" y="20908"/>
                    <a:pt x="36059" y="20642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5794193" y="1320061"/>
              <a:ext cx="2526545" cy="1676578"/>
            </a:xfrm>
            <a:custGeom>
              <a:avLst/>
              <a:gdLst/>
              <a:ahLst/>
              <a:cxnLst/>
              <a:rect l="l" t="t" r="r" b="b"/>
              <a:pathLst>
                <a:path w="45933" h="30468" extrusionOk="0">
                  <a:moveTo>
                    <a:pt x="299" y="1"/>
                  </a:moveTo>
                  <a:cubicBezTo>
                    <a:pt x="120" y="1"/>
                    <a:pt x="0" y="176"/>
                    <a:pt x="0" y="513"/>
                  </a:cubicBezTo>
                  <a:lnTo>
                    <a:pt x="0" y="3948"/>
                  </a:lnTo>
                  <a:lnTo>
                    <a:pt x="45933" y="30467"/>
                  </a:lnTo>
                  <a:lnTo>
                    <a:pt x="45933" y="27032"/>
                  </a:lnTo>
                  <a:cubicBezTo>
                    <a:pt x="45933" y="26631"/>
                    <a:pt x="45766" y="26264"/>
                    <a:pt x="45466" y="26031"/>
                  </a:cubicBezTo>
                  <a:lnTo>
                    <a:pt x="467" y="46"/>
                  </a:lnTo>
                  <a:cubicBezTo>
                    <a:pt x="407" y="1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5794193" y="1453554"/>
              <a:ext cx="2526545" cy="1772491"/>
            </a:xfrm>
            <a:custGeom>
              <a:avLst/>
              <a:gdLst/>
              <a:ahLst/>
              <a:cxnLst/>
              <a:rect l="l" t="t" r="r" b="b"/>
              <a:pathLst>
                <a:path w="45933" h="32211" extrusionOk="0">
                  <a:moveTo>
                    <a:pt x="2113" y="0"/>
                  </a:moveTo>
                  <a:cubicBezTo>
                    <a:pt x="1957" y="0"/>
                    <a:pt x="1879" y="211"/>
                    <a:pt x="1801" y="522"/>
                  </a:cubicBezTo>
                  <a:lnTo>
                    <a:pt x="1468" y="1622"/>
                  </a:lnTo>
                  <a:cubicBezTo>
                    <a:pt x="1364" y="1958"/>
                    <a:pt x="1281" y="2134"/>
                    <a:pt x="1125" y="2134"/>
                  </a:cubicBezTo>
                  <a:cubicBezTo>
                    <a:pt x="1079" y="2134"/>
                    <a:pt x="1027" y="2119"/>
                    <a:pt x="967" y="2089"/>
                  </a:cubicBezTo>
                  <a:lnTo>
                    <a:pt x="0" y="1522"/>
                  </a:lnTo>
                  <a:lnTo>
                    <a:pt x="0" y="5692"/>
                  </a:lnTo>
                  <a:lnTo>
                    <a:pt x="45933" y="32211"/>
                  </a:lnTo>
                  <a:lnTo>
                    <a:pt x="45933" y="28041"/>
                  </a:lnTo>
                  <a:lnTo>
                    <a:pt x="15311" y="10362"/>
                  </a:lnTo>
                  <a:cubicBezTo>
                    <a:pt x="15044" y="10229"/>
                    <a:pt x="14977" y="9928"/>
                    <a:pt x="14844" y="9361"/>
                  </a:cubicBezTo>
                  <a:lnTo>
                    <a:pt x="14410" y="7827"/>
                  </a:lnTo>
                  <a:cubicBezTo>
                    <a:pt x="14210" y="7093"/>
                    <a:pt x="14010" y="6826"/>
                    <a:pt x="13743" y="6693"/>
                  </a:cubicBezTo>
                  <a:lnTo>
                    <a:pt x="2268" y="55"/>
                  </a:lnTo>
                  <a:cubicBezTo>
                    <a:pt x="2209" y="17"/>
                    <a:pt x="2158" y="0"/>
                    <a:pt x="211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8190417" y="2776713"/>
              <a:ext cx="56930" cy="92556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6" y="1"/>
                    <a:pt x="0" y="196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4" y="293"/>
                    <a:pt x="501" y="59"/>
                  </a:cubicBezTo>
                  <a:cubicBezTo>
                    <a:pt x="437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8087668" y="2718000"/>
              <a:ext cx="56930" cy="92501"/>
            </a:xfrm>
            <a:custGeom>
              <a:avLst/>
              <a:gdLst/>
              <a:ahLst/>
              <a:cxnLst/>
              <a:rect l="l" t="t" r="r" b="b"/>
              <a:pathLst>
                <a:path w="1035" h="1681" extrusionOk="0">
                  <a:moveTo>
                    <a:pt x="338" y="0"/>
                  </a:moveTo>
                  <a:cubicBezTo>
                    <a:pt x="148" y="0"/>
                    <a:pt x="26" y="195"/>
                    <a:pt x="0" y="526"/>
                  </a:cubicBezTo>
                  <a:cubicBezTo>
                    <a:pt x="0" y="959"/>
                    <a:pt x="201" y="1360"/>
                    <a:pt x="534" y="1627"/>
                  </a:cubicBezTo>
                  <a:cubicBezTo>
                    <a:pt x="593" y="1663"/>
                    <a:pt x="650" y="1681"/>
                    <a:pt x="704" y="1681"/>
                  </a:cubicBezTo>
                  <a:cubicBezTo>
                    <a:pt x="893" y="1681"/>
                    <a:pt x="1035" y="1464"/>
                    <a:pt x="1035" y="1126"/>
                  </a:cubicBezTo>
                  <a:cubicBezTo>
                    <a:pt x="1035" y="693"/>
                    <a:pt x="868" y="292"/>
                    <a:pt x="534" y="59"/>
                  </a:cubicBezTo>
                  <a:cubicBezTo>
                    <a:pt x="463" y="19"/>
                    <a:pt x="39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7986735" y="2659232"/>
              <a:ext cx="56930" cy="92556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7" y="1"/>
                    <a:pt x="1" y="196"/>
                    <a:pt x="1" y="526"/>
                  </a:cubicBezTo>
                  <a:cubicBezTo>
                    <a:pt x="1" y="960"/>
                    <a:pt x="168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5" y="293"/>
                    <a:pt x="501" y="59"/>
                  </a:cubicBezTo>
                  <a:cubicBezTo>
                    <a:pt x="438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5860199" y="1661388"/>
              <a:ext cx="58800" cy="94372"/>
            </a:xfrm>
            <a:custGeom>
              <a:avLst/>
              <a:gdLst/>
              <a:ahLst/>
              <a:cxnLst/>
              <a:rect l="l" t="t" r="r" b="b"/>
              <a:pathLst>
                <a:path w="1069" h="1715" extrusionOk="0">
                  <a:moveTo>
                    <a:pt x="461" y="1"/>
                  </a:moveTo>
                  <a:cubicBezTo>
                    <a:pt x="452" y="1"/>
                    <a:pt x="443" y="5"/>
                    <a:pt x="435" y="14"/>
                  </a:cubicBezTo>
                  <a:lnTo>
                    <a:pt x="34" y="514"/>
                  </a:lnTo>
                  <a:lnTo>
                    <a:pt x="34" y="547"/>
                  </a:lnTo>
                  <a:cubicBezTo>
                    <a:pt x="1" y="547"/>
                    <a:pt x="1" y="581"/>
                    <a:pt x="34" y="581"/>
                  </a:cubicBezTo>
                  <a:cubicBezTo>
                    <a:pt x="1" y="614"/>
                    <a:pt x="1" y="614"/>
                    <a:pt x="34" y="647"/>
                  </a:cubicBezTo>
                  <a:cubicBezTo>
                    <a:pt x="1" y="647"/>
                    <a:pt x="1" y="681"/>
                    <a:pt x="34" y="681"/>
                  </a:cubicBezTo>
                  <a:lnTo>
                    <a:pt x="435" y="1648"/>
                  </a:lnTo>
                  <a:cubicBezTo>
                    <a:pt x="435" y="1681"/>
                    <a:pt x="468" y="1681"/>
                    <a:pt x="468" y="1715"/>
                  </a:cubicBezTo>
                  <a:lnTo>
                    <a:pt x="535" y="1715"/>
                  </a:lnTo>
                  <a:cubicBezTo>
                    <a:pt x="535" y="1648"/>
                    <a:pt x="535" y="1581"/>
                    <a:pt x="535" y="1515"/>
                  </a:cubicBezTo>
                  <a:lnTo>
                    <a:pt x="234" y="848"/>
                  </a:lnTo>
                  <a:lnTo>
                    <a:pt x="1002" y="1248"/>
                  </a:lnTo>
                  <a:cubicBezTo>
                    <a:pt x="1011" y="1257"/>
                    <a:pt x="1020" y="1261"/>
                    <a:pt x="1028" y="1261"/>
                  </a:cubicBezTo>
                  <a:cubicBezTo>
                    <a:pt x="1050" y="1261"/>
                    <a:pt x="1068" y="1230"/>
                    <a:pt x="1068" y="1181"/>
                  </a:cubicBezTo>
                  <a:cubicBezTo>
                    <a:pt x="1068" y="1114"/>
                    <a:pt x="1035" y="1048"/>
                    <a:pt x="1002" y="1014"/>
                  </a:cubicBezTo>
                  <a:lnTo>
                    <a:pt x="234" y="614"/>
                  </a:lnTo>
                  <a:lnTo>
                    <a:pt x="535" y="247"/>
                  </a:lnTo>
                  <a:cubicBezTo>
                    <a:pt x="535" y="180"/>
                    <a:pt x="535" y="147"/>
                    <a:pt x="535" y="80"/>
                  </a:cubicBezTo>
                  <a:cubicBezTo>
                    <a:pt x="510" y="31"/>
                    <a:pt x="486" y="1"/>
                    <a:pt x="4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5946446" y="1710966"/>
              <a:ext cx="56930" cy="93932"/>
            </a:xfrm>
            <a:custGeom>
              <a:avLst/>
              <a:gdLst/>
              <a:ahLst/>
              <a:cxnLst/>
              <a:rect l="l" t="t" r="r" b="b"/>
              <a:pathLst>
                <a:path w="1035" h="1707" extrusionOk="0">
                  <a:moveTo>
                    <a:pt x="541" y="0"/>
                  </a:moveTo>
                  <a:cubicBezTo>
                    <a:pt x="537" y="0"/>
                    <a:pt x="534" y="4"/>
                    <a:pt x="534" y="13"/>
                  </a:cubicBezTo>
                  <a:cubicBezTo>
                    <a:pt x="501" y="80"/>
                    <a:pt x="501" y="147"/>
                    <a:pt x="534" y="213"/>
                  </a:cubicBezTo>
                  <a:lnTo>
                    <a:pt x="801" y="881"/>
                  </a:lnTo>
                  <a:lnTo>
                    <a:pt x="67" y="480"/>
                  </a:lnTo>
                  <a:cubicBezTo>
                    <a:pt x="58" y="470"/>
                    <a:pt x="48" y="466"/>
                    <a:pt x="39" y="466"/>
                  </a:cubicBezTo>
                  <a:cubicBezTo>
                    <a:pt x="17" y="466"/>
                    <a:pt x="1" y="490"/>
                    <a:pt x="1" y="514"/>
                  </a:cubicBezTo>
                  <a:cubicBezTo>
                    <a:pt x="1" y="580"/>
                    <a:pt x="1" y="647"/>
                    <a:pt x="34" y="680"/>
                  </a:cubicBezTo>
                  <a:lnTo>
                    <a:pt x="801" y="1114"/>
                  </a:lnTo>
                  <a:lnTo>
                    <a:pt x="501" y="1448"/>
                  </a:lnTo>
                  <a:cubicBezTo>
                    <a:pt x="501" y="1514"/>
                    <a:pt x="501" y="1581"/>
                    <a:pt x="501" y="1614"/>
                  </a:cubicBezTo>
                  <a:cubicBezTo>
                    <a:pt x="534" y="1648"/>
                    <a:pt x="534" y="1681"/>
                    <a:pt x="568" y="1681"/>
                  </a:cubicBezTo>
                  <a:cubicBezTo>
                    <a:pt x="568" y="1698"/>
                    <a:pt x="576" y="1706"/>
                    <a:pt x="584" y="1706"/>
                  </a:cubicBezTo>
                  <a:cubicBezTo>
                    <a:pt x="593" y="1706"/>
                    <a:pt x="601" y="1698"/>
                    <a:pt x="601" y="1681"/>
                  </a:cubicBezTo>
                  <a:lnTo>
                    <a:pt x="1035" y="1214"/>
                  </a:lnTo>
                  <a:cubicBezTo>
                    <a:pt x="1035" y="1181"/>
                    <a:pt x="1035" y="1181"/>
                    <a:pt x="1035" y="1181"/>
                  </a:cubicBezTo>
                  <a:cubicBezTo>
                    <a:pt x="1035" y="1147"/>
                    <a:pt x="1035" y="1147"/>
                    <a:pt x="1035" y="1114"/>
                  </a:cubicBezTo>
                  <a:cubicBezTo>
                    <a:pt x="1035" y="1114"/>
                    <a:pt x="1035" y="1081"/>
                    <a:pt x="1035" y="1081"/>
                  </a:cubicBezTo>
                  <a:lnTo>
                    <a:pt x="1035" y="1047"/>
                  </a:lnTo>
                  <a:lnTo>
                    <a:pt x="601" y="80"/>
                  </a:lnTo>
                  <a:cubicBezTo>
                    <a:pt x="577" y="31"/>
                    <a:pt x="552" y="0"/>
                    <a:pt x="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6036379" y="1754712"/>
              <a:ext cx="51430" cy="112091"/>
            </a:xfrm>
            <a:custGeom>
              <a:avLst/>
              <a:gdLst/>
              <a:ahLst/>
              <a:cxnLst/>
              <a:rect l="l" t="t" r="r" b="b"/>
              <a:pathLst>
                <a:path w="935" h="2037" extrusionOk="0">
                  <a:moveTo>
                    <a:pt x="401" y="0"/>
                  </a:moveTo>
                  <a:cubicBezTo>
                    <a:pt x="325" y="0"/>
                    <a:pt x="254" y="38"/>
                    <a:pt x="200" y="119"/>
                  </a:cubicBezTo>
                  <a:cubicBezTo>
                    <a:pt x="0" y="586"/>
                    <a:pt x="0" y="1086"/>
                    <a:pt x="200" y="1520"/>
                  </a:cubicBezTo>
                  <a:cubicBezTo>
                    <a:pt x="234" y="1720"/>
                    <a:pt x="367" y="1887"/>
                    <a:pt x="534" y="1987"/>
                  </a:cubicBezTo>
                  <a:cubicBezTo>
                    <a:pt x="569" y="2022"/>
                    <a:pt x="612" y="2036"/>
                    <a:pt x="656" y="2036"/>
                  </a:cubicBezTo>
                  <a:cubicBezTo>
                    <a:pt x="738" y="2036"/>
                    <a:pt x="824" y="1985"/>
                    <a:pt x="867" y="1920"/>
                  </a:cubicBezTo>
                  <a:cubicBezTo>
                    <a:pt x="901" y="1853"/>
                    <a:pt x="901" y="1787"/>
                    <a:pt x="867" y="1720"/>
                  </a:cubicBezTo>
                  <a:cubicBezTo>
                    <a:pt x="844" y="1696"/>
                    <a:pt x="820" y="1673"/>
                    <a:pt x="809" y="1673"/>
                  </a:cubicBezTo>
                  <a:cubicBezTo>
                    <a:pt x="804" y="1673"/>
                    <a:pt x="801" y="1677"/>
                    <a:pt x="801" y="1687"/>
                  </a:cubicBezTo>
                  <a:cubicBezTo>
                    <a:pt x="748" y="1750"/>
                    <a:pt x="692" y="1780"/>
                    <a:pt x="635" y="1780"/>
                  </a:cubicBezTo>
                  <a:cubicBezTo>
                    <a:pt x="511" y="1780"/>
                    <a:pt x="381" y="1638"/>
                    <a:pt x="267" y="1386"/>
                  </a:cubicBezTo>
                  <a:cubicBezTo>
                    <a:pt x="134" y="1053"/>
                    <a:pt x="134" y="686"/>
                    <a:pt x="267" y="352"/>
                  </a:cubicBezTo>
                  <a:cubicBezTo>
                    <a:pt x="314" y="289"/>
                    <a:pt x="376" y="256"/>
                    <a:pt x="439" y="256"/>
                  </a:cubicBezTo>
                  <a:cubicBezTo>
                    <a:pt x="510" y="256"/>
                    <a:pt x="581" y="298"/>
                    <a:pt x="634" y="386"/>
                  </a:cubicBezTo>
                  <a:lnTo>
                    <a:pt x="567" y="553"/>
                  </a:lnTo>
                  <a:cubicBezTo>
                    <a:pt x="567" y="586"/>
                    <a:pt x="567" y="653"/>
                    <a:pt x="601" y="686"/>
                  </a:cubicBezTo>
                  <a:lnTo>
                    <a:pt x="901" y="819"/>
                  </a:lnTo>
                  <a:cubicBezTo>
                    <a:pt x="934" y="819"/>
                    <a:pt x="934" y="819"/>
                    <a:pt x="934" y="753"/>
                  </a:cubicBezTo>
                  <a:lnTo>
                    <a:pt x="901" y="119"/>
                  </a:lnTo>
                  <a:cubicBezTo>
                    <a:pt x="901" y="72"/>
                    <a:pt x="884" y="25"/>
                    <a:pt x="863" y="25"/>
                  </a:cubicBezTo>
                  <a:cubicBezTo>
                    <a:pt x="854" y="25"/>
                    <a:pt x="844" y="33"/>
                    <a:pt x="834" y="52"/>
                  </a:cubicBezTo>
                  <a:lnTo>
                    <a:pt x="734" y="219"/>
                  </a:lnTo>
                  <a:cubicBezTo>
                    <a:pt x="635" y="80"/>
                    <a:pt x="512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6502378" y="1838242"/>
              <a:ext cx="45929" cy="117594"/>
            </a:xfrm>
            <a:custGeom>
              <a:avLst/>
              <a:gdLst/>
              <a:ahLst/>
              <a:cxnLst/>
              <a:rect l="l" t="t" r="r" b="b"/>
              <a:pathLst>
                <a:path w="835" h="2137" extrusionOk="0">
                  <a:moveTo>
                    <a:pt x="70" y="1"/>
                  </a:moveTo>
                  <a:cubicBezTo>
                    <a:pt x="58" y="1"/>
                    <a:pt x="46" y="12"/>
                    <a:pt x="34" y="35"/>
                  </a:cubicBezTo>
                  <a:cubicBezTo>
                    <a:pt x="1" y="102"/>
                    <a:pt x="1" y="202"/>
                    <a:pt x="34" y="269"/>
                  </a:cubicBezTo>
                  <a:lnTo>
                    <a:pt x="301" y="1003"/>
                  </a:lnTo>
                  <a:lnTo>
                    <a:pt x="34" y="1403"/>
                  </a:lnTo>
                  <a:cubicBezTo>
                    <a:pt x="1" y="1503"/>
                    <a:pt x="1" y="1570"/>
                    <a:pt x="34" y="1670"/>
                  </a:cubicBezTo>
                  <a:cubicBezTo>
                    <a:pt x="34" y="1670"/>
                    <a:pt x="68" y="1703"/>
                    <a:pt x="68" y="1736"/>
                  </a:cubicBezTo>
                  <a:lnTo>
                    <a:pt x="134" y="1736"/>
                  </a:lnTo>
                  <a:lnTo>
                    <a:pt x="401" y="1336"/>
                  </a:lnTo>
                  <a:lnTo>
                    <a:pt x="701" y="2037"/>
                  </a:lnTo>
                  <a:cubicBezTo>
                    <a:pt x="701" y="2070"/>
                    <a:pt x="735" y="2103"/>
                    <a:pt x="735" y="2137"/>
                  </a:cubicBezTo>
                  <a:lnTo>
                    <a:pt x="801" y="2137"/>
                  </a:lnTo>
                  <a:cubicBezTo>
                    <a:pt x="835" y="2037"/>
                    <a:pt x="835" y="1970"/>
                    <a:pt x="801" y="1870"/>
                  </a:cubicBezTo>
                  <a:lnTo>
                    <a:pt x="535" y="1136"/>
                  </a:lnTo>
                  <a:lnTo>
                    <a:pt x="801" y="736"/>
                  </a:lnTo>
                  <a:cubicBezTo>
                    <a:pt x="835" y="636"/>
                    <a:pt x="835" y="569"/>
                    <a:pt x="801" y="469"/>
                  </a:cubicBezTo>
                  <a:cubicBezTo>
                    <a:pt x="777" y="420"/>
                    <a:pt x="753" y="389"/>
                    <a:pt x="728" y="389"/>
                  </a:cubicBezTo>
                  <a:cubicBezTo>
                    <a:pt x="719" y="389"/>
                    <a:pt x="710" y="393"/>
                    <a:pt x="701" y="402"/>
                  </a:cubicBezTo>
                  <a:lnTo>
                    <a:pt x="401" y="836"/>
                  </a:lnTo>
                  <a:lnTo>
                    <a:pt x="134" y="102"/>
                  </a:lnTo>
                  <a:cubicBezTo>
                    <a:pt x="113" y="37"/>
                    <a:pt x="91" y="1"/>
                    <a:pt x="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6139127" y="1787398"/>
              <a:ext cx="2032985" cy="1302391"/>
            </a:xfrm>
            <a:custGeom>
              <a:avLst/>
              <a:gdLst/>
              <a:ahLst/>
              <a:cxnLst/>
              <a:rect l="l" t="t" r="r" b="b"/>
              <a:pathLst>
                <a:path w="36960" h="23668" extrusionOk="0">
                  <a:moveTo>
                    <a:pt x="323" y="0"/>
                  </a:moveTo>
                  <a:cubicBezTo>
                    <a:pt x="150" y="0"/>
                    <a:pt x="34" y="195"/>
                    <a:pt x="34" y="526"/>
                  </a:cubicBezTo>
                  <a:lnTo>
                    <a:pt x="34" y="1827"/>
                  </a:lnTo>
                  <a:cubicBezTo>
                    <a:pt x="0" y="2227"/>
                    <a:pt x="200" y="2594"/>
                    <a:pt x="501" y="2827"/>
                  </a:cubicBezTo>
                  <a:lnTo>
                    <a:pt x="36460" y="23609"/>
                  </a:lnTo>
                  <a:cubicBezTo>
                    <a:pt x="36523" y="23648"/>
                    <a:pt x="36584" y="23667"/>
                    <a:pt x="36641" y="23667"/>
                  </a:cubicBezTo>
                  <a:cubicBezTo>
                    <a:pt x="36824" y="23667"/>
                    <a:pt x="36960" y="23472"/>
                    <a:pt x="36960" y="23142"/>
                  </a:cubicBezTo>
                  <a:lnTo>
                    <a:pt x="36960" y="21874"/>
                  </a:lnTo>
                  <a:cubicBezTo>
                    <a:pt x="36960" y="21474"/>
                    <a:pt x="36793" y="21074"/>
                    <a:pt x="36460" y="20840"/>
                  </a:cubicBezTo>
                  <a:lnTo>
                    <a:pt x="501" y="59"/>
                  </a:lnTo>
                  <a:cubicBezTo>
                    <a:pt x="437" y="19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087668" y="2937774"/>
              <a:ext cx="78932" cy="130415"/>
            </a:xfrm>
            <a:custGeom>
              <a:avLst/>
              <a:gdLst/>
              <a:ahLst/>
              <a:cxnLst/>
              <a:rect l="l" t="t" r="r" b="b"/>
              <a:pathLst>
                <a:path w="1435" h="2370" extrusionOk="0">
                  <a:moveTo>
                    <a:pt x="701" y="601"/>
                  </a:moveTo>
                  <a:lnTo>
                    <a:pt x="734" y="801"/>
                  </a:lnTo>
                  <a:cubicBezTo>
                    <a:pt x="768" y="868"/>
                    <a:pt x="801" y="902"/>
                    <a:pt x="834" y="968"/>
                  </a:cubicBezTo>
                  <a:lnTo>
                    <a:pt x="1101" y="1202"/>
                  </a:lnTo>
                  <a:lnTo>
                    <a:pt x="934" y="1402"/>
                  </a:lnTo>
                  <a:cubicBezTo>
                    <a:pt x="901" y="1435"/>
                    <a:pt x="868" y="1502"/>
                    <a:pt x="868" y="1602"/>
                  </a:cubicBezTo>
                  <a:lnTo>
                    <a:pt x="868" y="1702"/>
                  </a:lnTo>
                  <a:cubicBezTo>
                    <a:pt x="834" y="1635"/>
                    <a:pt x="768" y="1602"/>
                    <a:pt x="701" y="1602"/>
                  </a:cubicBezTo>
                  <a:cubicBezTo>
                    <a:pt x="690" y="1591"/>
                    <a:pt x="682" y="1587"/>
                    <a:pt x="676" y="1587"/>
                  </a:cubicBezTo>
                  <a:cubicBezTo>
                    <a:pt x="664" y="1587"/>
                    <a:pt x="657" y="1602"/>
                    <a:pt x="634" y="1602"/>
                  </a:cubicBezTo>
                  <a:lnTo>
                    <a:pt x="534" y="1635"/>
                  </a:lnTo>
                  <a:lnTo>
                    <a:pt x="568" y="1202"/>
                  </a:lnTo>
                  <a:cubicBezTo>
                    <a:pt x="568" y="1168"/>
                    <a:pt x="568" y="1102"/>
                    <a:pt x="534" y="1035"/>
                  </a:cubicBezTo>
                  <a:lnTo>
                    <a:pt x="401" y="701"/>
                  </a:lnTo>
                  <a:lnTo>
                    <a:pt x="467" y="735"/>
                  </a:lnTo>
                  <a:cubicBezTo>
                    <a:pt x="485" y="741"/>
                    <a:pt x="503" y="743"/>
                    <a:pt x="520" y="743"/>
                  </a:cubicBezTo>
                  <a:cubicBezTo>
                    <a:pt x="601" y="743"/>
                    <a:pt x="674" y="684"/>
                    <a:pt x="701" y="601"/>
                  </a:cubicBezTo>
                  <a:close/>
                  <a:moveTo>
                    <a:pt x="701" y="1"/>
                  </a:moveTo>
                  <a:cubicBezTo>
                    <a:pt x="634" y="1"/>
                    <a:pt x="534" y="68"/>
                    <a:pt x="534" y="134"/>
                  </a:cubicBezTo>
                  <a:lnTo>
                    <a:pt x="434" y="401"/>
                  </a:lnTo>
                  <a:lnTo>
                    <a:pt x="267" y="368"/>
                  </a:lnTo>
                  <a:lnTo>
                    <a:pt x="134" y="334"/>
                  </a:lnTo>
                  <a:lnTo>
                    <a:pt x="67" y="401"/>
                  </a:lnTo>
                  <a:cubicBezTo>
                    <a:pt x="0" y="501"/>
                    <a:pt x="0" y="635"/>
                    <a:pt x="67" y="735"/>
                  </a:cubicBezTo>
                  <a:lnTo>
                    <a:pt x="267" y="1202"/>
                  </a:lnTo>
                  <a:lnTo>
                    <a:pt x="201" y="1669"/>
                  </a:lnTo>
                  <a:cubicBezTo>
                    <a:pt x="201" y="1802"/>
                    <a:pt x="234" y="1902"/>
                    <a:pt x="334" y="1969"/>
                  </a:cubicBezTo>
                  <a:lnTo>
                    <a:pt x="434" y="2036"/>
                  </a:lnTo>
                  <a:lnTo>
                    <a:pt x="668" y="1936"/>
                  </a:lnTo>
                  <a:lnTo>
                    <a:pt x="868" y="2269"/>
                  </a:lnTo>
                  <a:cubicBezTo>
                    <a:pt x="901" y="2303"/>
                    <a:pt x="968" y="2369"/>
                    <a:pt x="1035" y="2369"/>
                  </a:cubicBezTo>
                  <a:cubicBezTo>
                    <a:pt x="1068" y="2369"/>
                    <a:pt x="1068" y="2369"/>
                    <a:pt x="1101" y="2336"/>
                  </a:cubicBezTo>
                  <a:cubicBezTo>
                    <a:pt x="1201" y="2303"/>
                    <a:pt x="1268" y="2202"/>
                    <a:pt x="1235" y="2102"/>
                  </a:cubicBezTo>
                  <a:lnTo>
                    <a:pt x="1201" y="1569"/>
                  </a:lnTo>
                  <a:lnTo>
                    <a:pt x="1368" y="1369"/>
                  </a:lnTo>
                  <a:cubicBezTo>
                    <a:pt x="1401" y="1335"/>
                    <a:pt x="1435" y="1268"/>
                    <a:pt x="1435" y="1202"/>
                  </a:cubicBezTo>
                  <a:cubicBezTo>
                    <a:pt x="1435" y="1102"/>
                    <a:pt x="1368" y="1035"/>
                    <a:pt x="1335" y="968"/>
                  </a:cubicBezTo>
                  <a:lnTo>
                    <a:pt x="1068" y="735"/>
                  </a:lnTo>
                  <a:lnTo>
                    <a:pt x="934" y="201"/>
                  </a:lnTo>
                  <a:cubicBezTo>
                    <a:pt x="901" y="101"/>
                    <a:pt x="834" y="1"/>
                    <a:pt x="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196138" y="2979649"/>
              <a:ext cx="87513" cy="73132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72" y="1"/>
                  </a:moveTo>
                  <a:cubicBezTo>
                    <a:pt x="22" y="1"/>
                    <a:pt x="1" y="91"/>
                    <a:pt x="30" y="207"/>
                  </a:cubicBezTo>
                  <a:cubicBezTo>
                    <a:pt x="63" y="307"/>
                    <a:pt x="97" y="407"/>
                    <a:pt x="163" y="507"/>
                  </a:cubicBezTo>
                  <a:cubicBezTo>
                    <a:pt x="197" y="541"/>
                    <a:pt x="230" y="574"/>
                    <a:pt x="263" y="574"/>
                  </a:cubicBezTo>
                  <a:lnTo>
                    <a:pt x="1498" y="1308"/>
                  </a:lnTo>
                  <a:cubicBezTo>
                    <a:pt x="1512" y="1322"/>
                    <a:pt x="1525" y="1329"/>
                    <a:pt x="1536" y="1329"/>
                  </a:cubicBezTo>
                  <a:cubicBezTo>
                    <a:pt x="1576" y="1329"/>
                    <a:pt x="1591" y="1239"/>
                    <a:pt x="1564" y="1108"/>
                  </a:cubicBezTo>
                  <a:cubicBezTo>
                    <a:pt x="1531" y="974"/>
                    <a:pt x="1464" y="841"/>
                    <a:pt x="1331" y="741"/>
                  </a:cubicBezTo>
                  <a:lnTo>
                    <a:pt x="97" y="7"/>
                  </a:lnTo>
                  <a:cubicBezTo>
                    <a:pt x="88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8196138" y="3032915"/>
              <a:ext cx="87678" cy="74177"/>
            </a:xfrm>
            <a:custGeom>
              <a:avLst/>
              <a:gdLst/>
              <a:ahLst/>
              <a:cxnLst/>
              <a:rect l="l" t="t" r="r" b="b"/>
              <a:pathLst>
                <a:path w="1594" h="1348" extrusionOk="0">
                  <a:moveTo>
                    <a:pt x="73" y="0"/>
                  </a:moveTo>
                  <a:cubicBezTo>
                    <a:pt x="22" y="0"/>
                    <a:pt x="1" y="95"/>
                    <a:pt x="30" y="240"/>
                  </a:cubicBezTo>
                  <a:cubicBezTo>
                    <a:pt x="63" y="340"/>
                    <a:pt x="97" y="440"/>
                    <a:pt x="163" y="507"/>
                  </a:cubicBezTo>
                  <a:cubicBezTo>
                    <a:pt x="197" y="540"/>
                    <a:pt x="230" y="574"/>
                    <a:pt x="263" y="607"/>
                  </a:cubicBezTo>
                  <a:lnTo>
                    <a:pt x="1498" y="1341"/>
                  </a:lnTo>
                  <a:cubicBezTo>
                    <a:pt x="1506" y="1345"/>
                    <a:pt x="1514" y="1347"/>
                    <a:pt x="1522" y="1347"/>
                  </a:cubicBezTo>
                  <a:cubicBezTo>
                    <a:pt x="1572" y="1347"/>
                    <a:pt x="1593" y="1252"/>
                    <a:pt x="1564" y="1107"/>
                  </a:cubicBezTo>
                  <a:cubicBezTo>
                    <a:pt x="1531" y="974"/>
                    <a:pt x="1464" y="840"/>
                    <a:pt x="1331" y="740"/>
                  </a:cubicBezTo>
                  <a:lnTo>
                    <a:pt x="97" y="6"/>
                  </a:lnTo>
                  <a:cubicBezTo>
                    <a:pt x="88" y="2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96303" y="3087170"/>
              <a:ext cx="87513" cy="73132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56" y="0"/>
                  </a:moveTo>
                  <a:cubicBezTo>
                    <a:pt x="16" y="0"/>
                    <a:pt x="1" y="90"/>
                    <a:pt x="27" y="221"/>
                  </a:cubicBezTo>
                  <a:cubicBezTo>
                    <a:pt x="60" y="321"/>
                    <a:pt x="94" y="421"/>
                    <a:pt x="160" y="522"/>
                  </a:cubicBezTo>
                  <a:cubicBezTo>
                    <a:pt x="194" y="522"/>
                    <a:pt x="227" y="555"/>
                    <a:pt x="260" y="588"/>
                  </a:cubicBezTo>
                  <a:lnTo>
                    <a:pt x="1495" y="1322"/>
                  </a:lnTo>
                  <a:cubicBezTo>
                    <a:pt x="1503" y="1326"/>
                    <a:pt x="1512" y="1329"/>
                    <a:pt x="1519" y="1329"/>
                  </a:cubicBezTo>
                  <a:cubicBezTo>
                    <a:pt x="1569" y="1329"/>
                    <a:pt x="1590" y="1238"/>
                    <a:pt x="1561" y="1122"/>
                  </a:cubicBezTo>
                  <a:cubicBezTo>
                    <a:pt x="1528" y="955"/>
                    <a:pt x="1461" y="855"/>
                    <a:pt x="1328" y="755"/>
                  </a:cubicBezTo>
                  <a:lnTo>
                    <a:pt x="94" y="21"/>
                  </a:lnTo>
                  <a:cubicBezTo>
                    <a:pt x="79" y="7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2"/>
          <p:cNvSpPr txBox="1">
            <a:spLocks noGrp="1"/>
          </p:cNvSpPr>
          <p:nvPr>
            <p:ph type="title"/>
          </p:nvPr>
        </p:nvSpPr>
        <p:spPr>
          <a:xfrm>
            <a:off x="837404" y="290409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/>
              <a:t>Formalization of the problem</a:t>
            </a:r>
            <a:r>
              <a:rPr lang="ru-RU"/>
              <a:t/>
            </a:r>
            <a:br>
              <a:rPr lang="ru-RU"/>
            </a:br>
            <a:endParaRPr sz="280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37404" y="1054348"/>
            <a:ext cx="6068291" cy="2674357"/>
          </a:xfrm>
        </p:spPr>
        <p:txBody>
          <a:bodyPr/>
          <a:lstStyle/>
          <a:p>
            <a:r>
              <a:rPr lang="en-US" sz="1400" smtClean="0"/>
              <a:t>- Problem </a:t>
            </a:r>
            <a:r>
              <a:rPr lang="en-US" sz="1400"/>
              <a:t>of choice</a:t>
            </a:r>
            <a:endParaRPr lang="ru-RU" sz="1400"/>
          </a:p>
          <a:p>
            <a:r>
              <a:rPr lang="en-US" sz="1400" smtClean="0"/>
              <a:t>	Due </a:t>
            </a:r>
            <a:r>
              <a:rPr lang="en-US" sz="1400"/>
              <a:t>to the lack of skills, in most cases we are faced with the wrong choice of the right university. To solve this problem, we will create a separate guide page with recommendations for prospective students.	</a:t>
            </a:r>
            <a:endParaRPr lang="ru-RU" sz="1400"/>
          </a:p>
          <a:p>
            <a:r>
              <a:rPr lang="en-US" sz="1400"/>
              <a:t> </a:t>
            </a:r>
            <a:endParaRPr lang="ru-RU" sz="1400"/>
          </a:p>
          <a:p>
            <a:r>
              <a:rPr lang="en-US" sz="1400" smtClean="0"/>
              <a:t>- Sorting </a:t>
            </a:r>
            <a:r>
              <a:rPr lang="en-US" sz="1400"/>
              <a:t>customers into different categories.</a:t>
            </a:r>
            <a:endParaRPr lang="ru-RU" sz="1400"/>
          </a:p>
          <a:p>
            <a:r>
              <a:rPr lang="en-US" sz="1400" smtClean="0"/>
              <a:t>	Our </a:t>
            </a:r>
            <a:r>
              <a:rPr lang="en-US" sz="1400"/>
              <a:t>application will have all the available universities that young citizens of the country can enroll in. </a:t>
            </a:r>
            <a:endParaRPr lang="ru-RU" sz="1400"/>
          </a:p>
          <a:p>
            <a:r>
              <a:rPr lang="en-US" sz="1400"/>
              <a:t> </a:t>
            </a:r>
            <a:endParaRPr lang="ru-RU" sz="1400"/>
          </a:p>
          <a:p>
            <a:r>
              <a:rPr lang="en-US" sz="1400" smtClean="0"/>
              <a:t>- Additional </a:t>
            </a:r>
            <a:r>
              <a:rPr lang="en-US" sz="1400"/>
              <a:t>detailed description of universities.</a:t>
            </a:r>
            <a:endParaRPr lang="ru-RU" sz="1400"/>
          </a:p>
          <a:p>
            <a:r>
              <a:rPr lang="en-US" sz="1400" smtClean="0"/>
              <a:t>	Nowadays </a:t>
            </a:r>
            <a:r>
              <a:rPr lang="en-US" sz="1400"/>
              <a:t>it is difficult to find plausible information, and even more </a:t>
            </a:r>
            <a:r>
              <a:rPr lang="en-US" sz="1400"/>
              <a:t>so </a:t>
            </a:r>
            <a:r>
              <a:rPr lang="en-US" sz="1400" smtClean="0"/>
              <a:t>for schoolchildren </a:t>
            </a:r>
            <a:r>
              <a:rPr lang="en-US" sz="1400"/>
              <a:t>who are just taking steps into adulthood. On our platform there will be a description of each university and what pros and cons it has. This will help in choosing a future university for admission.</a:t>
            </a:r>
            <a:endParaRPr lang="ru-RU" sz="1400"/>
          </a:p>
          <a:p>
            <a:endParaRPr lang="ru-RU" sz="120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643255" y="3728705"/>
            <a:ext cx="2500745" cy="1467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1"/>
          <p:cNvSpPr txBox="1">
            <a:spLocks noGrp="1"/>
          </p:cNvSpPr>
          <p:nvPr>
            <p:ph type="title"/>
          </p:nvPr>
        </p:nvSpPr>
        <p:spPr>
          <a:xfrm>
            <a:off x="456872" y="581454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Construction of the general model</a:t>
            </a:r>
            <a:endParaRPr sz="2800"/>
          </a:p>
        </p:txBody>
      </p:sp>
      <p:sp>
        <p:nvSpPr>
          <p:cNvPr id="934" name="Google Shape;934;p51"/>
          <p:cNvSpPr txBox="1">
            <a:spLocks noGrp="1"/>
          </p:cNvSpPr>
          <p:nvPr>
            <p:ph type="subTitle" idx="2"/>
          </p:nvPr>
        </p:nvSpPr>
        <p:spPr>
          <a:xfrm>
            <a:off x="3809122" y="2804450"/>
            <a:ext cx="1882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Venus has 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beautiful name,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but it’s very hot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WhatsApp Image 2022-05-05 at 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72" y="2307186"/>
            <a:ext cx="609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1"/>
          <p:cNvSpPr txBox="1">
            <a:spLocks noGrp="1"/>
          </p:cNvSpPr>
          <p:nvPr>
            <p:ph type="title"/>
          </p:nvPr>
        </p:nvSpPr>
        <p:spPr>
          <a:xfrm>
            <a:off x="463799" y="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smtClean="0"/>
              <a:t>Alghoritm </a:t>
            </a:r>
            <a:br>
              <a:rPr lang="en-US" sz="2800" b="1" smtClean="0"/>
            </a:br>
            <a:r>
              <a:rPr lang="en-US" sz="2800" b="1" smtClean="0"/>
              <a:t>ERD</a:t>
            </a:r>
            <a:endParaRPr sz="2800"/>
          </a:p>
        </p:txBody>
      </p:sp>
      <p:pic>
        <p:nvPicPr>
          <p:cNvPr id="2050" name="Picture 2" descr="WhatsApp Image 2022-05-05 at 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1177637"/>
            <a:ext cx="4447309" cy="349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90255"/>
            <a:ext cx="4114800" cy="25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1"/>
          <p:cNvSpPr txBox="1">
            <a:spLocks noGrp="1"/>
          </p:cNvSpPr>
          <p:nvPr>
            <p:ph type="title"/>
          </p:nvPr>
        </p:nvSpPr>
        <p:spPr>
          <a:xfrm>
            <a:off x="470727" y="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smtClean="0"/>
              <a:t>Use Case Diagram </a:t>
            </a:r>
            <a:br>
              <a:rPr lang="en-US" sz="2800" b="1" smtClean="0"/>
            </a:br>
            <a:r>
              <a:rPr lang="en-US" sz="2800" b="1" smtClean="0"/>
              <a:t>Database structure </a:t>
            </a:r>
            <a:endParaRPr sz="2800"/>
          </a:p>
        </p:txBody>
      </p:sp>
      <p:pic>
        <p:nvPicPr>
          <p:cNvPr id="3074" name="Picture 2" descr="WhatsApp Image 2022-05-05 at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1219200"/>
            <a:ext cx="4287982" cy="349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WhatsApp Image 2022-05-05 at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09" y="1219200"/>
            <a:ext cx="3629891" cy="208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adona\AppData\Local\Microsoft\Windows\INetCache\Content.Word\WhatsApp Image 2022-05-04 at 21.54.30.jpe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45" y="3463636"/>
            <a:ext cx="3900055" cy="1679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85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"/>
          <p:cNvSpPr txBox="1">
            <a:spLocks noGrp="1"/>
          </p:cNvSpPr>
          <p:nvPr>
            <p:ph type="title"/>
          </p:nvPr>
        </p:nvSpPr>
        <p:spPr>
          <a:xfrm>
            <a:off x="540000" y="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smtClean="0"/>
              <a:t>Project cost calculation</a:t>
            </a:r>
            <a:endParaRPr sz="2800"/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85799"/>
            <a:ext cx="5465618" cy="348441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109" y="2265218"/>
            <a:ext cx="5534891" cy="2736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355</Words>
  <Application>Microsoft Office PowerPoint</Application>
  <PresentationFormat>Экран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Be Vietnam</vt:lpstr>
      <vt:lpstr>Libre Franklin</vt:lpstr>
      <vt:lpstr>Catamaran</vt:lpstr>
      <vt:lpstr>Arial</vt:lpstr>
      <vt:lpstr>Libre Franklin Medium</vt:lpstr>
      <vt:lpstr>Isometric SEO Strategy by Slidesgo</vt:lpstr>
      <vt:lpstr>Fundamential  of IS   Get Chance UNT</vt:lpstr>
      <vt:lpstr>Table of Contents</vt:lpstr>
      <vt:lpstr>01</vt:lpstr>
      <vt:lpstr>The purpose of the work</vt:lpstr>
      <vt:lpstr>Formalization of the problem </vt:lpstr>
      <vt:lpstr>Construction of the general model</vt:lpstr>
      <vt:lpstr>Alghoritm  ERD</vt:lpstr>
      <vt:lpstr>Use Case Diagram  Database structure </vt:lpstr>
      <vt:lpstr>Project cost calculation</vt:lpstr>
      <vt:lpstr>Database</vt:lpstr>
      <vt:lpstr>Technologies used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cp:lastModifiedBy>ayan.umurzakov@gmail.com</cp:lastModifiedBy>
  <cp:revision>11</cp:revision>
  <dcterms:modified xsi:type="dcterms:W3CDTF">2022-05-05T07:11:43Z</dcterms:modified>
</cp:coreProperties>
</file>