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74EB-0206-4BCD-8084-24F0C06C773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443A-7D88-4C6F-A81C-0BF8752F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 Using 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Nausheen Samiha</a:t>
            </a:r>
          </a:p>
          <a:p>
            <a:r>
              <a:rPr lang="en-US" dirty="0" smtClean="0"/>
              <a:t>ID:18101108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is the most popular system for money transaction,</a:t>
            </a:r>
          </a:p>
          <a:p>
            <a:r>
              <a:rPr lang="en-US" dirty="0" smtClean="0"/>
              <a:t>Traditional Banking method fails to detect frauds in advance,</a:t>
            </a:r>
          </a:p>
          <a:p>
            <a:r>
              <a:rPr lang="en-US" dirty="0" smtClean="0"/>
              <a:t>Proposing a CNN and LSTM based method for earlier fraud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Bangladesh, Credit Card fraud has increased over time</a:t>
            </a:r>
          </a:p>
          <a:p>
            <a:r>
              <a:rPr lang="en-US" dirty="0" smtClean="0"/>
              <a:t>Scam of 10 crores from one bank with 21 credit card</a:t>
            </a:r>
          </a:p>
          <a:p>
            <a:r>
              <a:rPr lang="en-US" dirty="0" smtClean="0"/>
              <a:t>Total $120 billion worth of credit card holders value,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Previously, ANN and auto encoders have already been used but the result is not satisfactory,</a:t>
            </a:r>
          </a:p>
          <a:p>
            <a:r>
              <a:rPr lang="en-US" dirty="0" smtClean="0"/>
              <a:t>CNN and LSTM is used for to train huge dataset including data preprocessing,</a:t>
            </a:r>
          </a:p>
          <a:p>
            <a:r>
              <a:rPr lang="en-US" dirty="0" smtClean="0"/>
              <a:t>CNN has three layers with different value in each layer and LSTM reduces the weight loss in epoch</a:t>
            </a:r>
          </a:p>
          <a:p>
            <a:r>
              <a:rPr lang="en-US" dirty="0" smtClean="0"/>
              <a:t>IF the customer data produces 1 it’s a possible </a:t>
            </a:r>
            <a:r>
              <a:rPr lang="en-US" dirty="0" err="1" smtClean="0"/>
              <a:t>faud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confidential information could not be shared</a:t>
            </a:r>
          </a:p>
          <a:p>
            <a:r>
              <a:rPr lang="en-US" dirty="0" smtClean="0"/>
              <a:t>Data is messy and unstructured</a:t>
            </a:r>
          </a:p>
          <a:p>
            <a:r>
              <a:rPr lang="en-US" dirty="0"/>
              <a:t> </a:t>
            </a:r>
            <a:r>
              <a:rPr lang="en-US" dirty="0" smtClean="0"/>
              <a:t>A lot of data cleaning</a:t>
            </a:r>
          </a:p>
          <a:p>
            <a:r>
              <a:rPr lang="en-US" dirty="0" smtClean="0"/>
              <a:t>Different result from the real case due to lack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gives 85% accurate result with proper information</a:t>
            </a:r>
          </a:p>
          <a:p>
            <a:r>
              <a:rPr lang="en-US" dirty="0" smtClean="0"/>
              <a:t>CNN can create faster result than the ANN</a:t>
            </a:r>
          </a:p>
          <a:p>
            <a:r>
              <a:rPr lang="en-US" dirty="0" smtClean="0"/>
              <a:t>It detects efficiently than banking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Credit Card Fraud Detection Using Machine Learning </vt:lpstr>
      <vt:lpstr>Introduction</vt:lpstr>
      <vt:lpstr>Background</vt:lpstr>
      <vt:lpstr>Plans</vt:lpstr>
      <vt:lpstr>Potential Challenges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</dc:title>
  <dc:creator>ismail - [2010]</dc:creator>
  <cp:lastModifiedBy>ismail - [2010]</cp:lastModifiedBy>
  <cp:revision>3</cp:revision>
  <dcterms:created xsi:type="dcterms:W3CDTF">2022-05-06T12:00:51Z</dcterms:created>
  <dcterms:modified xsi:type="dcterms:W3CDTF">2022-05-06T12:49:47Z</dcterms:modified>
</cp:coreProperties>
</file>