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78" r:id="rId11"/>
    <p:sldId id="279" r:id="rId12"/>
    <p:sldId id="277" r:id="rId13"/>
    <p:sldId id="280" r:id="rId14"/>
    <p:sldId id="273" r:id="rId15"/>
    <p:sldId id="274" r:id="rId16"/>
    <p:sldId id="275" r:id="rId17"/>
    <p:sldId id="276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3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B789-C48E-E44C-9FE5-45A860EA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211318"/>
            <a:ext cx="9875508" cy="2262781"/>
          </a:xfrm>
        </p:spPr>
        <p:txBody>
          <a:bodyPr>
            <a:noAutofit/>
          </a:bodyPr>
          <a:lstStyle/>
          <a:p>
            <a:r>
              <a:rPr lang="en-US" sz="6000" dirty="0"/>
              <a:t>SPRING DATA REPOSITORY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899B42-4D1D-3945-9746-2AAD9499A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2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863" y="156020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E1640-719D-394E-8842-E67A220C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070454"/>
            <a:ext cx="7037817" cy="57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0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863" y="156020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77355-D5AA-7A45-B8F0-CAA83018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43" y="1065269"/>
            <a:ext cx="8381320" cy="54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727" y="123821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9DB8A-A930-E44D-AEFF-293A1B64F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098" y="1061335"/>
            <a:ext cx="8350316" cy="57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4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727" y="123821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6E358-5B60-1B47-BD6F-1028F4AE1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37" y="1134123"/>
            <a:ext cx="7280925" cy="557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Converter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Converter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Converter&lt;S, T&gt;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convert(S source)</a:t>
            </a:r>
          </a:p>
        </p:txBody>
      </p:sp>
    </p:spTree>
    <p:extLst>
      <p:ext uri="{BB962C8B-B14F-4D97-AF65-F5344CB8AC3E}">
        <p14:creationId xmlns:p14="http://schemas.microsoft.com/office/powerpoint/2010/main" val="164148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–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conversionService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org.springframework.context.support.ConversionServiceFactoryBean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java:</a:t>
            </a:r>
          </a:p>
          <a:p>
            <a:pPr lvl="1">
              <a:buFont typeface="Wingdings" pitchFamily="2" charset="2"/>
              <a:buChar char="ü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16FA4-ACCE-5A4B-A87E-143F7133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75" y="3793811"/>
            <a:ext cx="6858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8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4999"/>
            <a:ext cx="8915400" cy="440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converter.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String. (Converter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Converter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Converter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Formatter&lt;T&gt;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sang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String</a:t>
            </a:r>
          </a:p>
        </p:txBody>
      </p:sp>
    </p:spTree>
    <p:extLst>
      <p:ext uri="{BB962C8B-B14F-4D97-AF65-F5344CB8AC3E}">
        <p14:creationId xmlns:p14="http://schemas.microsoft.com/office/powerpoint/2010/main" val="121093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987" y="624110"/>
            <a:ext cx="9554626" cy="1280890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Registrar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498074" y="1607544"/>
            <a:ext cx="8915400" cy="440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FormatterRegistrar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6BB8E-2B07-944F-998B-27331764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307" y="2224566"/>
            <a:ext cx="62484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EB9F-AC3C-7140-9699-84F2B744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70" y="2741521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5172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880D-296C-274E-8C32-02FB6608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Data Repository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Repository,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CRUDRepository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PagingAndSortingRepository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Formatter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7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Repository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Data Repository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marker interface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67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CRUDRepository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Repository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</a:t>
            </a:r>
          </a:p>
          <a:p>
            <a:pPr lvl="1"/>
            <a:r>
              <a:rPr lang="vi-VN" dirty="0"/>
              <a:t>Save(S entity): Lưu một entity</a:t>
            </a:r>
          </a:p>
          <a:p>
            <a:pPr lvl="1"/>
            <a:r>
              <a:rPr lang="vi-VN" dirty="0"/>
              <a:t>findById(ID primaryKey): Tìm kiếm một entity dựa vào ID</a:t>
            </a:r>
          </a:p>
          <a:p>
            <a:pPr lvl="1"/>
            <a:r>
              <a:rPr lang="vi-VN" dirty="0"/>
              <a:t>findAll(): Trả về tất cả các entity</a:t>
            </a:r>
          </a:p>
          <a:p>
            <a:pPr lvl="1"/>
            <a:r>
              <a:rPr lang="vi-VN" dirty="0"/>
              <a:t>count(): Trả về số lượng các entity</a:t>
            </a:r>
          </a:p>
          <a:p>
            <a:pPr lvl="1"/>
            <a:r>
              <a:rPr lang="vi-VN" dirty="0"/>
              <a:t>delete(T entity): Xoá một entity</a:t>
            </a:r>
          </a:p>
          <a:p>
            <a:pPr lvl="1"/>
            <a:r>
              <a:rPr lang="vi-VN" dirty="0"/>
              <a:t>existsById(ID primaryKey): Kiểm tra xem một entity với ID nhất định có tồn tại hay không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CRUDRepository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9D215-5409-A64F-B37C-9745C748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1669422"/>
            <a:ext cx="5956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PagingAndSortingRepository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CRUDRepository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47334-3A4C-EB4C-90BD-50275202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47" y="3185890"/>
            <a:ext cx="89916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5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35275-21EB-BA42-8AA2-3EA591F1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991" y="3528994"/>
            <a:ext cx="5537200" cy="90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5B4F1-16B8-6A46-824C-32101552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741" y="4708488"/>
            <a:ext cx="54737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3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con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 @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EnableJpaRepositories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Inject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8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Data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find…By, read…By, query…By…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“top”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“first”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94426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</TotalTime>
  <Words>622</Words>
  <Application>Microsoft Macintosh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Tahoma</vt:lpstr>
      <vt:lpstr>Times New Roman</vt:lpstr>
      <vt:lpstr>Wingdings</vt:lpstr>
      <vt:lpstr>Wingdings 3</vt:lpstr>
      <vt:lpstr>Wisp</vt:lpstr>
      <vt:lpstr>SPRING DATA REPOSITORY</vt:lpstr>
      <vt:lpstr>Mục tiêu:</vt:lpstr>
      <vt:lpstr>Spring Data Repository</vt:lpstr>
      <vt:lpstr>CRUDRepository</vt:lpstr>
      <vt:lpstr>CRUDRepository – Khai báo</vt:lpstr>
      <vt:lpstr>PagingAndSortingRepository</vt:lpstr>
      <vt:lpstr>Tuỳ biến Repository</vt:lpstr>
      <vt:lpstr>Các phương thức truy vấn</vt:lpstr>
      <vt:lpstr>Định nghĩa phương thức truy vấn</vt:lpstr>
      <vt:lpstr>Sơ đồ các interface</vt:lpstr>
      <vt:lpstr>Sơ đồ các interface</vt:lpstr>
      <vt:lpstr>Từ khoá được hỗ trợ</vt:lpstr>
      <vt:lpstr>Ví dụ:</vt:lpstr>
      <vt:lpstr>Converter</vt:lpstr>
      <vt:lpstr>Converter – cấu hình</vt:lpstr>
      <vt:lpstr>Formatter</vt:lpstr>
      <vt:lpstr>Sử dụng Registrar đăng ký Formatter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Module 3</dc:title>
  <dc:creator>Microsoft Office User</dc:creator>
  <cp:lastModifiedBy>Microsoft Office User</cp:lastModifiedBy>
  <cp:revision>17</cp:revision>
  <dcterms:created xsi:type="dcterms:W3CDTF">2020-10-22T08:48:46Z</dcterms:created>
  <dcterms:modified xsi:type="dcterms:W3CDTF">2020-11-03T04:39:01Z</dcterms:modified>
</cp:coreProperties>
</file>