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7" r:id="rId5"/>
    <p:sldId id="268" r:id="rId6"/>
    <p:sldId id="269" r:id="rId7"/>
    <p:sldId id="270" r:id="rId8"/>
    <p:sldId id="271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03"/>
    <p:restoredTop sz="96291"/>
  </p:normalViewPr>
  <p:slideViewPr>
    <p:cSldViewPr snapToGrid="0" snapToObjects="1">
      <p:cViewPr varScale="1">
        <p:scale>
          <a:sx n="116" d="100"/>
          <a:sy n="116" d="100"/>
        </p:scale>
        <p:origin x="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package" Target="../embeddings/Microsoft_Excel_Worksheet.xlsx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package" Target="../embeddings/Microsoft_Excel_Worksheet1.xlsx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BB789-C48E-E44C-9FE5-45A860EAC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211318"/>
            <a:ext cx="9875508" cy="2262781"/>
          </a:xfrm>
        </p:spPr>
        <p:txBody>
          <a:bodyPr>
            <a:noAutofit/>
          </a:bodyPr>
          <a:lstStyle/>
          <a:p>
            <a:r>
              <a:rPr lang="en-US" sz="6000" dirty="0"/>
              <a:t>SAVING ANIMALS WEBSITE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D899B42-4D1D-3945-9746-2AAD9499A2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2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7F67-C45A-5E40-89F3-3DC428C14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D880D-296C-274E-8C32-02FB6608A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hoang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Servlet JSP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 backlog</a:t>
            </a:r>
          </a:p>
          <a:p>
            <a:pPr lvl="1">
              <a:buFont typeface="Wingdings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backlog</a:t>
            </a:r>
          </a:p>
          <a:p>
            <a:pPr lvl="1">
              <a:buFont typeface="Wingdings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872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7F67-C45A-5E40-89F3-3DC428C14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6461FC-0630-5541-95E7-2F24AD27C68E}"/>
              </a:ext>
            </a:extLst>
          </p:cNvPr>
          <p:cNvSpPr txBox="1">
            <a:spLocks/>
          </p:cNvSpPr>
          <p:nvPr/>
        </p:nvSpPr>
        <p:spPr>
          <a:xfrm>
            <a:off x="2592925" y="19050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149B7-F95A-084F-A96F-94C30C1FC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604" y="1529110"/>
            <a:ext cx="8591324" cy="4932388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2B2E30E-93FC-5A4C-BF2E-1792C5CF29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942561"/>
              </p:ext>
            </p:extLst>
          </p:nvPr>
        </p:nvGraphicFramePr>
        <p:xfrm>
          <a:off x="7589705" y="771810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showAsIcon="1" r:id="rId4" imgW="965200" imgH="609600" progId="Excel.Sheet.12">
                  <p:embed/>
                </p:oleObj>
              </mc:Choice>
              <mc:Fallback>
                <p:oleObj name="Worksheet" showAsIcon="1" r:id="rId4" imgW="965200" imgH="60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89705" y="771810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867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7F67-C45A-5E40-89F3-3DC428C14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6461FC-0630-5541-95E7-2F24AD27C68E}"/>
              </a:ext>
            </a:extLst>
          </p:cNvPr>
          <p:cNvSpPr txBox="1">
            <a:spLocks/>
          </p:cNvSpPr>
          <p:nvPr/>
        </p:nvSpPr>
        <p:spPr>
          <a:xfrm>
            <a:off x="2592925" y="19050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9CFF1-2C67-6D4D-A7D1-B068D99D1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059" y="1557320"/>
            <a:ext cx="5074721" cy="512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4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7F67-C45A-5E40-89F3-3DC428C14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6461FC-0630-5541-95E7-2F24AD27C68E}"/>
              </a:ext>
            </a:extLst>
          </p:cNvPr>
          <p:cNvSpPr txBox="1">
            <a:spLocks/>
          </p:cNvSpPr>
          <p:nvPr/>
        </p:nvSpPr>
        <p:spPr>
          <a:xfrm>
            <a:off x="2592925" y="19050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7C168F-2A6F-9548-8B17-62D968A80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711" y="1659681"/>
            <a:ext cx="9304968" cy="4700448"/>
          </a:xfrm>
          <a:prstGeom prst="rect">
            <a:avLst/>
          </a:prstGeo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F9CF0E5-9A0B-0C46-9054-97DC7290B3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66408"/>
              </p:ext>
            </p:extLst>
          </p:nvPr>
        </p:nvGraphicFramePr>
        <p:xfrm>
          <a:off x="9032913" y="4893519"/>
          <a:ext cx="1637835" cy="1034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showAsIcon="1" r:id="rId4" imgW="965200" imgH="609600" progId="Excel.Sheet.12">
                  <p:embed/>
                </p:oleObj>
              </mc:Choice>
              <mc:Fallback>
                <p:oleObj name="Worksheet" showAsIcon="1" r:id="rId4" imgW="965200" imgH="609600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F2B2E30E-93FC-5A4C-BF2E-1792C5CF29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32913" y="4893519"/>
                        <a:ext cx="1637835" cy="1034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304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7F67-C45A-5E40-89F3-3DC428C14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6461FC-0630-5541-95E7-2F24AD27C68E}"/>
              </a:ext>
            </a:extLst>
          </p:cNvPr>
          <p:cNvSpPr txBox="1">
            <a:spLocks/>
          </p:cNvSpPr>
          <p:nvPr/>
        </p:nvSpPr>
        <p:spPr>
          <a:xfrm>
            <a:off x="2592925" y="19050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E2DC53-A97A-164A-B463-B4167F08F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748624"/>
            <a:ext cx="9239480" cy="49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54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7F67-C45A-5E40-89F3-3DC428C14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6461FC-0630-5541-95E7-2F24AD27C68E}"/>
              </a:ext>
            </a:extLst>
          </p:cNvPr>
          <p:cNvSpPr txBox="1">
            <a:spLocks/>
          </p:cNvSpPr>
          <p:nvPr/>
        </p:nvSpPr>
        <p:spPr>
          <a:xfrm>
            <a:off x="2592925" y="19050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(y/c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hang)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CRUD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ý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đỡ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lẫn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73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7F67-C45A-5E40-89F3-3DC428C14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learned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6461FC-0630-5541-95E7-2F24AD27C68E}"/>
              </a:ext>
            </a:extLst>
          </p:cNvPr>
          <p:cNvSpPr txBox="1">
            <a:spLocks/>
          </p:cNvSpPr>
          <p:nvPr/>
        </p:nvSpPr>
        <p:spPr>
          <a:xfrm>
            <a:off x="2592925" y="19050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</a:t>
            </a:r>
          </a:p>
          <a:p>
            <a:pPr lvl="1">
              <a:buFont typeface="Wingdings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</a:p>
          <a:p>
            <a:pPr lvl="1">
              <a:buFont typeface="Wingdings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structure</a:t>
            </a:r>
          </a:p>
          <a:p>
            <a:pPr lvl="1">
              <a:buFont typeface="Wingdings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1-2ngày/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88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DEB9F-AC3C-7140-9699-84F2B7441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470" y="2741521"/>
            <a:ext cx="8911687" cy="1280890"/>
          </a:xfrm>
        </p:spPr>
        <p:txBody>
          <a:bodyPr>
            <a:normAutofit/>
          </a:bodyPr>
          <a:lstStyle/>
          <a:p>
            <a:r>
              <a:rPr lang="en-US" sz="54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15172994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441</TotalTime>
  <Words>216</Words>
  <Application>Microsoft Macintosh PowerPoint</Application>
  <PresentationFormat>Widescreen</PresentationFormat>
  <Paragraphs>27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Century Gothic</vt:lpstr>
      <vt:lpstr>Times New Roman</vt:lpstr>
      <vt:lpstr>Wingdings</vt:lpstr>
      <vt:lpstr>Wingdings 3</vt:lpstr>
      <vt:lpstr>Wisp</vt:lpstr>
      <vt:lpstr>Microsoft Excel Worksheet</vt:lpstr>
      <vt:lpstr>SAVING ANIMALS WEBSITE</vt:lpstr>
      <vt:lpstr>Mục tiêu:</vt:lpstr>
      <vt:lpstr>Product backlog</vt:lpstr>
      <vt:lpstr>Cấu trúc dự án</vt:lpstr>
      <vt:lpstr>Model và các trường dữ liệu</vt:lpstr>
      <vt:lpstr>Giao diện</vt:lpstr>
      <vt:lpstr>Kết quả đạt được</vt:lpstr>
      <vt:lpstr>Lesson learned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Module 3</dc:title>
  <dc:creator>Microsoft Office User</dc:creator>
  <cp:lastModifiedBy>Microsoft Office User</cp:lastModifiedBy>
  <cp:revision>21</cp:revision>
  <dcterms:created xsi:type="dcterms:W3CDTF">2020-10-22T08:48:46Z</dcterms:created>
  <dcterms:modified xsi:type="dcterms:W3CDTF">2020-11-16T05:00:45Z</dcterms:modified>
</cp:coreProperties>
</file>