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72" r:id="rId8"/>
    <p:sldId id="270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84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authui2018/cuuhodongvat.com/branches/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B789-C48E-E44C-9FE5-45A860EA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211318"/>
            <a:ext cx="9875508" cy="2262781"/>
          </a:xfrm>
        </p:spPr>
        <p:txBody>
          <a:bodyPr>
            <a:noAutofit/>
          </a:bodyPr>
          <a:lstStyle/>
          <a:p>
            <a:r>
              <a:rPr lang="en-US" sz="6000" dirty="0"/>
              <a:t>SAVING ANIMALS WEBSITE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899B42-4D1D-3945-9746-2AAD9499A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EB9F-AC3C-7140-9699-84F2B744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70" y="2741521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5172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880D-296C-274E-8C32-02FB6608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Servlet JSP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backlog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149B7-F95A-084F-A96F-94C30C1F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04" y="1529110"/>
            <a:ext cx="8591324" cy="493238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2B2E30E-93FC-5A4C-BF2E-1792C5CF2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42561"/>
              </p:ext>
            </p:extLst>
          </p:nvPr>
        </p:nvGraphicFramePr>
        <p:xfrm>
          <a:off x="7589705" y="77181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9705" y="77181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6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CFF1-2C67-6D4D-A7D1-B068D99D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059" y="1557320"/>
            <a:ext cx="5074721" cy="51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C168F-2A6F-9548-8B17-62D968A8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11" y="1659681"/>
            <a:ext cx="9304968" cy="4700448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9CF0E5-9A0B-0C46-9054-97DC7290B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6408"/>
              </p:ext>
            </p:extLst>
          </p:nvPr>
        </p:nvGraphicFramePr>
        <p:xfrm>
          <a:off x="9032913" y="4893519"/>
          <a:ext cx="1637835" cy="103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2B2E30E-93FC-5A4C-BF2E-1792C5CF29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32913" y="4893519"/>
                        <a:ext cx="1637835" cy="1034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0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2DC53-A97A-164A-B463-B4167F08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48624"/>
            <a:ext cx="9239480" cy="4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5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CDBFE-C7B0-E640-A4A2-42FF5E3D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35" y="1706520"/>
            <a:ext cx="9889475" cy="452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(y/c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learned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structure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1-2ngày/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852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555</TotalTime>
  <Words>223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Wisp</vt:lpstr>
      <vt:lpstr>Worksheet</vt:lpstr>
      <vt:lpstr>SAVING ANIMALS WEBSITE</vt:lpstr>
      <vt:lpstr>Mục tiêu:</vt:lpstr>
      <vt:lpstr>Product backlog</vt:lpstr>
      <vt:lpstr>Cấu trúc dự án</vt:lpstr>
      <vt:lpstr>Model và các trường dữ liệu</vt:lpstr>
      <vt:lpstr>Giao diện</vt:lpstr>
      <vt:lpstr>Tiến độ công việc – Link Github</vt:lpstr>
      <vt:lpstr>Kết quả đạt được</vt:lpstr>
      <vt:lpstr>Lesson learned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Module 3</dc:title>
  <dc:creator>Microsoft Office User</dc:creator>
  <cp:lastModifiedBy>Microsoft Office User</cp:lastModifiedBy>
  <cp:revision>23</cp:revision>
  <dcterms:created xsi:type="dcterms:W3CDTF">2020-10-22T08:48:46Z</dcterms:created>
  <dcterms:modified xsi:type="dcterms:W3CDTF">2020-11-16T09:29:26Z</dcterms:modified>
</cp:coreProperties>
</file>