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1CA-BACB-4ADD-83C9-156ED804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2D1D-6A0C-4596-8BF3-CD60DC99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5219-A946-4E65-8801-161C985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AD04-914D-4EF8-9AFD-D2C7B463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62A8-5EE3-498E-95F2-4D09424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B74F-38B4-47D0-B3A0-EEC347D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B544-574F-4DFB-B2E9-A89AA7B6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A9E7-C797-4154-9BFE-CD04A0AB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A095-08C2-447C-9459-98B2CB0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A6CD-E298-4C04-916A-4254C40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E973B-04DB-4229-A09D-7F05E31A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29F1-1955-4500-911B-F36DF352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18D-DA4E-43B1-AAB0-5CC315A9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2C9-4072-4905-9DCF-69C4DDF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F4EE-8067-44C9-9E5D-153C3B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3A7-B250-44A8-9304-D64107F8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9AB-2968-4DFA-8966-8076376B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ACD7-A4D4-4F0F-A7B2-2253C50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DC3E-5DC3-4F18-8030-6489C1CF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AD26-BA87-417E-BD5F-0472060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76DD-7C4B-4C1A-A600-D944BA6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D92-FF4E-4144-AA31-C6707FBE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1E43-4BD0-4927-A8CA-F59F0E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54B4-B57F-40B2-97CB-02C473C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7FEE-22CF-4BD8-850C-ED9DF86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830-2097-445E-9BD7-809A529D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FB01-CCA5-4D19-8527-F451B0E2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53D-C77B-4688-9269-B221E71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CF16-D540-417B-B7E9-034977B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A63E-BF98-4735-B595-A07C3A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0677-CADF-4262-872B-DAF8CC9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8A7-EB5B-4D30-9557-C23BD59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1F8C-DCC1-4FA9-9BB1-E1BB6088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94A04-59E8-4B6E-AF00-1CB210E6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FC1E-DB74-495C-856D-565FC0DB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DCC7-6FDA-45C3-ABC5-11198E8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1D408-9B70-4B15-88F9-BAD00F13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681B9-3011-4FB7-8F98-029A4C7D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F4D3B-B746-47EC-9EA7-9A3F8934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1298-4BF4-4436-9951-F1345AA7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613AA-8F89-4C44-88E6-7AB4C76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C403-617C-4489-A7A7-44E22F3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A00E-005F-47F0-8C6A-0C4B0E9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24C96-E83D-4096-ADE0-3C925A4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D162-1902-4A54-ACB7-F3EA1A7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0A7F-CF0A-434B-82E9-E9E3EEA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A07-6FE4-4B8F-B887-BB14040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B319-1DC6-4E5E-8DD5-0546DE36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8DB0-9463-4BAA-948F-C4587CE8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EE95-03B8-4F31-A0B1-DFBCE6AC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686-5F45-4B96-BF49-21D758F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D5D5-A944-4264-956E-6069BC3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1B4-AD79-43DF-A73A-AD409ED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A1A-22FE-44C6-9F38-270AE4B2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882F-3CC6-4FE3-BBA9-7686F7D1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323A-6615-4C83-AF18-EA489CA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9322-4364-418A-BB9F-0B41A76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26DA-7132-4AE6-8C85-A44F025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717A-0C92-42A0-A666-AFCE757C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C199-142F-4728-BE95-6FABFF6E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FDA5-4096-4314-97FB-3DB4635C1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4868-4315-4427-9D14-6A5CD0C97C4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284B-542F-4D29-B52F-DE37643E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6EBA-553B-4D95-B981-BCE3A0A4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E11-A3DF-4240-AB5F-E1EF2180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32B3-1325-4425-BAC1-7086C62D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Evans</a:t>
            </a:r>
          </a:p>
        </p:txBody>
      </p:sp>
    </p:spTree>
    <p:extLst>
      <p:ext uri="{BB962C8B-B14F-4D97-AF65-F5344CB8AC3E}">
        <p14:creationId xmlns:p14="http://schemas.microsoft.com/office/powerpoint/2010/main" val="8625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994-6FA0-4D21-9B0C-D6205F90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FCA-0D29-4D97-8A62-B89BC84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2E1-DBA9-4238-BAC3-FEF419F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1C9-4047-46B8-AC41-C8187A3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level of software engineering experience influence the approach to typical software engineering questions?</a:t>
            </a:r>
          </a:p>
          <a:p>
            <a:pPr lvl="1"/>
            <a:r>
              <a:rPr lang="en-US" dirty="0"/>
              <a:t>Does level of engineering experience also affect how participants approach the questions(electrical vs mechanical vs bio)?</a:t>
            </a:r>
          </a:p>
          <a:p>
            <a:pPr lvl="1"/>
            <a:r>
              <a:rPr lang="en-US" dirty="0"/>
              <a:t>How does stress level and though pattern change as participant continue software testing?</a:t>
            </a:r>
          </a:p>
          <a:p>
            <a:pPr lvl="1"/>
            <a:r>
              <a:rPr lang="en-US" dirty="0"/>
              <a:t>What other methods can affect the way participants approach the software engineering problems?</a:t>
            </a:r>
          </a:p>
          <a:p>
            <a:pPr lvl="1"/>
            <a:r>
              <a:rPr lang="en-US" dirty="0"/>
              <a:t>Differences between branches of software engineering, (SE specialized in Algorithms vs one specialized in HPC or systems)?</a:t>
            </a:r>
          </a:p>
        </p:txBody>
      </p:sp>
    </p:spTree>
    <p:extLst>
      <p:ext uri="{BB962C8B-B14F-4D97-AF65-F5344CB8AC3E}">
        <p14:creationId xmlns:p14="http://schemas.microsoft.com/office/powerpoint/2010/main" val="260605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EDC-709B-470A-BE2B-D5D0E3E9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481-0227-4561-90A2-27DA15F4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levels of software engineering questions. Basic code(hello world in language participant doesn’t know), easy problem(building skyline problem), moderate problem(ride wait times), </a:t>
            </a:r>
            <a:r>
              <a:rPr lang="en-US" dirty="0" err="1"/>
              <a:t>hardish</a:t>
            </a:r>
            <a:r>
              <a:rPr lang="en-US" dirty="0"/>
              <a:t> problem(knapsack)</a:t>
            </a:r>
          </a:p>
          <a:p>
            <a:r>
              <a:rPr lang="en-US" dirty="0"/>
              <a:t>Participants from different disciplines, Electrical, Bio, Physics/Math, Language arts</a:t>
            </a:r>
          </a:p>
          <a:p>
            <a:r>
              <a:rPr lang="en-US" dirty="0"/>
              <a:t>Participants in different states of software engineering career, freshmen vs seniors vs grad vs prof.</a:t>
            </a:r>
          </a:p>
        </p:txBody>
      </p:sp>
    </p:spTree>
    <p:extLst>
      <p:ext uri="{BB962C8B-B14F-4D97-AF65-F5344CB8AC3E}">
        <p14:creationId xmlns:p14="http://schemas.microsoft.com/office/powerpoint/2010/main" val="331386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Thesis Idea</vt:lpstr>
      <vt:lpstr>PowerPoint Presentation</vt:lpstr>
      <vt:lpstr>Research questions</vt:lpstr>
      <vt:lpstr>How to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Idea</dc:title>
  <dc:creator>Justin Evans</dc:creator>
  <cp:lastModifiedBy>Justin Evans</cp:lastModifiedBy>
  <cp:revision>4</cp:revision>
  <dcterms:created xsi:type="dcterms:W3CDTF">2020-08-27T15:47:27Z</dcterms:created>
  <dcterms:modified xsi:type="dcterms:W3CDTF">2020-08-27T16:29:31Z</dcterms:modified>
</cp:coreProperties>
</file>