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9" r:id="rId2"/>
    <p:sldId id="304" r:id="rId3"/>
    <p:sldId id="305" r:id="rId4"/>
    <p:sldId id="307" r:id="rId5"/>
    <p:sldId id="308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1093F-1EAC-489E-8634-F18400782DEA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5D1F-4CDD-46A0-87F6-3D749B54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0DA2-A6DF-46B4-9C85-622D4C4B9E0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 (Deep Learning) </a:t>
            </a:r>
            <a:br>
              <a:rPr lang="en-US" altLang="zh-CN" dirty="0"/>
            </a:br>
            <a:r>
              <a:rPr lang="en-US" altLang="zh-CN" dirty="0"/>
              <a:t>Workspace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Turn-Key Cluster for DL Training, Exploration, Inferencing, etc..</a:t>
            </a:r>
          </a:p>
          <a:p>
            <a:r>
              <a:rPr lang="en-US" dirty="0"/>
              <a:t>Hongzhi Li, Jin Li, Sanjeev Mehrotra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4941865"/>
            <a:ext cx="3943349" cy="19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 Cluster Deployment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70" t="6440" r="24301" b="4296"/>
          <a:stretch/>
        </p:blipFill>
        <p:spPr>
          <a:xfrm>
            <a:off x="3935307" y="81280"/>
            <a:ext cx="6448214" cy="636224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35307" y="179840"/>
            <a:ext cx="4836160" cy="68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5307" y="2215227"/>
            <a:ext cx="4836160" cy="143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35307" y="3650827"/>
            <a:ext cx="1957493" cy="389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74347" y="1187427"/>
            <a:ext cx="2221653" cy="17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PXE Ubuntu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.\deploy.py –y build</a:t>
            </a:r>
          </a:p>
          <a:p>
            <a:pPr marL="0" indent="0">
              <a:buNone/>
            </a:pPr>
            <a:r>
              <a:rPr lang="en-US" dirty="0"/>
              <a:t>.\deploy.py build </a:t>
            </a:r>
            <a:r>
              <a:rPr lang="en-US" dirty="0" err="1"/>
              <a:t>pxe-ubuntu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PXE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34" y="457603"/>
            <a:ext cx="7486650" cy="56483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36907" y="3086964"/>
            <a:ext cx="4124960" cy="29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Drive and Assign Drive to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408" y="1825625"/>
            <a:ext cx="3351365" cy="4351338"/>
          </a:xfrm>
        </p:spPr>
        <p:txBody>
          <a:bodyPr/>
          <a:lstStyle/>
          <a:p>
            <a:r>
              <a:rPr lang="en-US" dirty="0"/>
              <a:t>Python regex description of </a:t>
            </a:r>
          </a:p>
          <a:p>
            <a:pPr marL="0" indent="0">
              <a:buNone/>
            </a:pPr>
            <a:r>
              <a:rPr lang="en-US" dirty="0"/>
              <a:t>data drive, </a:t>
            </a:r>
          </a:p>
          <a:p>
            <a:pPr marL="0" indent="0">
              <a:buNone/>
            </a:pPr>
            <a:r>
              <a:rPr lang="en-US" dirty="0" err="1"/>
              <a:t>glusterfs</a:t>
            </a:r>
            <a:r>
              <a:rPr lang="en-US" dirty="0"/>
              <a:t>, </a:t>
            </a:r>
            <a:r>
              <a:rPr lang="en-US" dirty="0" err="1"/>
              <a:t>hdfs</a:t>
            </a:r>
            <a:r>
              <a:rPr lang="en-US" dirty="0"/>
              <a:t> drive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70" t="6440" r="24301" b="37913"/>
          <a:stretch/>
        </p:blipFill>
        <p:spPr>
          <a:xfrm>
            <a:off x="0" y="1535435"/>
            <a:ext cx="8339408" cy="51294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8967" y="3002223"/>
            <a:ext cx="2221653" cy="17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7273" y="4743656"/>
            <a:ext cx="2221653" cy="17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272" y="6390225"/>
            <a:ext cx="2221653" cy="17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614" y="4636882"/>
            <a:ext cx="2221653" cy="179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GlusterFS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488" y="1468838"/>
            <a:ext cx="5320970" cy="4700376"/>
          </a:xfrm>
        </p:spPr>
        <p:txBody>
          <a:bodyPr/>
          <a:lstStyle/>
          <a:p>
            <a:r>
              <a:rPr lang="en-US" dirty="0"/>
              <a:t>General purpose scale-out distributed file system</a:t>
            </a:r>
          </a:p>
          <a:p>
            <a:r>
              <a:rPr lang="en-US" dirty="0"/>
              <a:t>Scalable – absence of a metadata server provides a faster file system</a:t>
            </a:r>
          </a:p>
          <a:p>
            <a:r>
              <a:rPr lang="en-US" dirty="0" err="1"/>
              <a:t>Affortable</a:t>
            </a:r>
            <a:r>
              <a:rPr lang="en-US" dirty="0"/>
              <a:t>/Flexible/Open source:</a:t>
            </a:r>
          </a:p>
          <a:p>
            <a:pPr lvl="1"/>
            <a:r>
              <a:rPr lang="en-US" dirty="0"/>
              <a:t>Commodity hardware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www.tecmint.com/wp-content/uploads/2014/03/Gluster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87" y="1933334"/>
            <a:ext cx="6201631" cy="46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2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GlusterFS</a:t>
            </a:r>
            <a:r>
              <a:rPr lang="en-US" dirty="0"/>
              <a:t> Deployment on </a:t>
            </a:r>
            <a:r>
              <a:rPr lang="en-US" dirty="0" err="1"/>
              <a:t>DLWorkspace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468838"/>
            <a:ext cx="11840418" cy="4700376"/>
          </a:xfrm>
        </p:spPr>
        <p:txBody>
          <a:bodyPr/>
          <a:lstStyle/>
          <a:p>
            <a:r>
              <a:rPr lang="en-US" dirty="0"/>
              <a:t>The procedure applies to deployment of any file system</a:t>
            </a:r>
          </a:p>
          <a:p>
            <a:r>
              <a:rPr lang="en-US" dirty="0"/>
              <a:t>Minimal additional code per file system deployment (about hundreds of lines of scripts)</a:t>
            </a:r>
          </a:p>
          <a:p>
            <a:pPr marL="0" indent="0">
              <a:buNone/>
            </a:pPr>
            <a:r>
              <a:rPr lang="en-US" dirty="0"/>
              <a:t>1. Build </a:t>
            </a:r>
            <a:r>
              <a:rPr lang="en-US" dirty="0" err="1"/>
              <a:t>GlusterFS</a:t>
            </a:r>
            <a:r>
              <a:rPr lang="en-US" dirty="0"/>
              <a:t> docker (mostly reuse official </a:t>
            </a:r>
            <a:r>
              <a:rPr lang="en-US" dirty="0" err="1"/>
              <a:t>gluster</a:t>
            </a:r>
            <a:r>
              <a:rPr lang="en-US" dirty="0"/>
              <a:t>/</a:t>
            </a:r>
            <a:r>
              <a:rPr lang="en-US" dirty="0" err="1"/>
              <a:t>gluster</a:t>
            </a:r>
            <a:r>
              <a:rPr lang="en-US" dirty="0"/>
              <a:t>-centos docker)</a:t>
            </a:r>
          </a:p>
          <a:p>
            <a:pPr marL="0" indent="0">
              <a:buNone/>
            </a:pPr>
            <a:r>
              <a:rPr lang="en-US" dirty="0"/>
              <a:t>	+ configuration for the local machine</a:t>
            </a:r>
          </a:p>
          <a:p>
            <a:pPr marL="0" indent="0">
              <a:buNone/>
            </a:pPr>
            <a:r>
              <a:rPr lang="en-US" dirty="0"/>
              <a:t>2. Partition drive (optional)</a:t>
            </a:r>
          </a:p>
          <a:p>
            <a:pPr marL="0" indent="0">
              <a:buNone/>
            </a:pPr>
            <a:r>
              <a:rPr lang="en-US" dirty="0"/>
              <a:t>3. Create volume used by </a:t>
            </a:r>
            <a:r>
              <a:rPr lang="en-US" dirty="0" err="1"/>
              <a:t>glusterfs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Start </a:t>
            </a:r>
            <a:r>
              <a:rPr lang="en-US" dirty="0" err="1"/>
              <a:t>Glusterfs</a:t>
            </a:r>
            <a:r>
              <a:rPr lang="en-US" dirty="0"/>
              <a:t> docker </a:t>
            </a:r>
          </a:p>
          <a:p>
            <a:pPr marL="0" indent="0">
              <a:buNone/>
            </a:pPr>
            <a:r>
              <a:rPr lang="en-US" dirty="0"/>
              <a:t>5. Mount 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/>
              <a:t>file system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138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DL (Deep Learning)  Workspace</vt:lpstr>
      <vt:lpstr>Private Cluster Deployment</vt:lpstr>
      <vt:lpstr>Configuraton</vt:lpstr>
      <vt:lpstr>Build PXE Ubuntu Server</vt:lpstr>
      <vt:lpstr>PXE Ubuntu</vt:lpstr>
      <vt:lpstr>Partition Drive and Assign Drive to File system</vt:lpstr>
      <vt:lpstr>GlusterFS</vt:lpstr>
      <vt:lpstr>GlusterFS Deployment on DLWorkspace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– CNTK  – TF - Azure</dc:title>
  <dc:creator>Chris Basoglu</dc:creator>
  <cp:lastModifiedBy>Jin Li (MICROSOFT RESEARCH)</cp:lastModifiedBy>
  <cp:revision>131</cp:revision>
  <dcterms:created xsi:type="dcterms:W3CDTF">2017-02-27T05:34:25Z</dcterms:created>
  <dcterms:modified xsi:type="dcterms:W3CDTF">2017-07-07T21:24:16Z</dcterms:modified>
</cp:coreProperties>
</file>