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61" r:id="rId6"/>
    <p:sldId id="262" r:id="rId7"/>
    <p:sldId id="263" r:id="rId8"/>
    <p:sldId id="260" r:id="rId9"/>
    <p:sldId id="270" r:id="rId10"/>
    <p:sldId id="258" r:id="rId11"/>
    <p:sldId id="264" r:id="rId12"/>
    <p:sldId id="265" r:id="rId13"/>
    <p:sldId id="266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9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4AF1-CCEF-446F-B70D-6E9449EED268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F4C8-36A6-47EF-9DFE-4D38E388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SRCCS/DLWorkspace/blob/alpha.v1.0/src/ClusterManager/job_manager.p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SRCCS/DLWorkspace/blob/alpha.v1.0/src/ClusterManager/job_manager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RCCS/DLWorkspace/blob/alpha.v1.0/docs/notes/Cross_container_communication_perf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Job in </a:t>
            </a:r>
            <a:r>
              <a:rPr lang="en-US" dirty="0" err="1"/>
              <a:t>DLWorkspace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Computing and Storage group</a:t>
            </a:r>
          </a:p>
          <a:p>
            <a:r>
              <a:rPr lang="en-US" dirty="0"/>
              <a:t>July 10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65903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(</a:t>
            </a:r>
            <a:r>
              <a:rPr lang="en-US" dirty="0"/>
              <a:t>Open Discussion…)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job cloud be expensive. Need to design efficient policy.</a:t>
            </a:r>
          </a:p>
        </p:txBody>
      </p:sp>
    </p:spTree>
    <p:extLst>
      <p:ext uri="{BB962C8B-B14F-4D97-AF65-F5344CB8AC3E}">
        <p14:creationId xmlns:p14="http://schemas.microsoft.com/office/powerpoint/2010/main" val="115169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815" y="2363910"/>
            <a:ext cx="10515600" cy="1325563"/>
          </a:xfrm>
        </p:spPr>
        <p:txBody>
          <a:bodyPr/>
          <a:lstStyle/>
          <a:p>
            <a:r>
              <a:rPr lang="en-US" dirty="0"/>
              <a:t>Job Scheduling</a:t>
            </a:r>
          </a:p>
        </p:txBody>
      </p:sp>
    </p:spTree>
    <p:extLst>
      <p:ext uri="{BB962C8B-B14F-4D97-AF65-F5344CB8AC3E}">
        <p14:creationId xmlns:p14="http://schemas.microsoft.com/office/powerpoint/2010/main" val="72042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to configure GPU resource quota for each team? </a:t>
            </a:r>
          </a:p>
          <a:p>
            <a:pPr lvl="0"/>
            <a:r>
              <a:rPr lang="en-US" dirty="0"/>
              <a:t>How to implement preemption?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9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configure GPU resource quota for each team?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https://github.com/MSRCCS/DLWorkspace/blob/alpha.v1.0/src/ClusterManager/job_manager.py</a:t>
            </a:r>
            <a:endParaRPr lang="en-US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0688" y="3119348"/>
            <a:ext cx="7444409" cy="3192552"/>
            <a:chOff x="1930688" y="3119348"/>
            <a:chExt cx="7444409" cy="319255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9391" y="3119348"/>
              <a:ext cx="5465706" cy="31925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930688" y="4392458"/>
              <a:ext cx="20724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dirty="0" err="1"/>
                <a:t>check_quota</a:t>
              </a:r>
              <a:r>
                <a:rPr lang="en-US" dirty="0"/>
                <a:t>(job):</a:t>
              </a:r>
            </a:p>
            <a:p>
              <a:r>
                <a:rPr lang="en-US" dirty="0"/>
                <a:t>    </a:t>
              </a:r>
              <a:r>
                <a:rPr lang="en-US" dirty="0" err="1"/>
                <a:t>SubmitJob</a:t>
              </a:r>
              <a:r>
                <a:rPr lang="en-US" dirty="0"/>
                <a:t>(job)</a:t>
              </a:r>
            </a:p>
          </p:txBody>
        </p:sp>
        <p:sp>
          <p:nvSpPr>
            <p:cNvPr id="12" name="Right Brace 11"/>
            <p:cNvSpPr/>
            <p:nvPr/>
          </p:nvSpPr>
          <p:spPr>
            <a:xfrm>
              <a:off x="3909391" y="4478215"/>
              <a:ext cx="93787" cy="5605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>
              <a:off x="4003178" y="4758502"/>
              <a:ext cx="21866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31937" y="4758502"/>
              <a:ext cx="72683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Job </a:t>
            </a:r>
            <a:r>
              <a:rPr lang="en-US" altLang="zh-CN" dirty="0"/>
              <a:t>P</a:t>
            </a:r>
            <a:r>
              <a:rPr lang="en-US" dirty="0"/>
              <a:t>riority?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https://github.com/MSRCCS/DLWorkspace/blob/alpha.v1.0/src/ClusterManager/job_manager.py</a:t>
            </a:r>
            <a:endParaRPr lang="en-US" dirty="0"/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56714" y="3119348"/>
            <a:ext cx="8218383" cy="3192552"/>
            <a:chOff x="1156714" y="3119348"/>
            <a:chExt cx="8218383" cy="319255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9391" y="3119348"/>
              <a:ext cx="5465706" cy="31925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56714" y="3993223"/>
              <a:ext cx="2752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pendingJobs</a:t>
              </a:r>
              <a:r>
                <a:rPr lang="en-US" sz="1100" dirty="0"/>
                <a:t> = </a:t>
              </a:r>
              <a:r>
                <a:rPr lang="en-US" sz="1100" dirty="0" err="1"/>
                <a:t>get_job_</a:t>
              </a:r>
              <a:r>
                <a:rPr lang="en-US" sz="1100" dirty="0" err="1"/>
                <a:t>priority</a:t>
              </a:r>
              <a:r>
                <a:rPr lang="en-US" sz="1100" dirty="0"/>
                <a:t>(</a:t>
              </a:r>
              <a:r>
                <a:rPr lang="en-US" sz="1100" dirty="0" err="1"/>
                <a:t>pendingJobs</a:t>
              </a:r>
              <a:r>
                <a:rPr lang="en-US" sz="1100" dirty="0"/>
                <a:t>)</a:t>
              </a:r>
              <a:endParaRPr lang="en-US" sz="1100" dirty="0"/>
            </a:p>
          </p:txBody>
        </p: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>
              <a:off x="3909391" y="4124028"/>
              <a:ext cx="1170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16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preemption?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are needed to be labeled as “allow </a:t>
            </a:r>
            <a:r>
              <a:rPr lang="en-US" dirty="0"/>
              <a:t>preemption</a:t>
            </a:r>
            <a:r>
              <a:rPr lang="zh-CN" altLang="en-US" dirty="0"/>
              <a:t>”</a:t>
            </a:r>
            <a:r>
              <a:rPr lang="en-US" altLang="zh-CN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jobs can be preempted:</a:t>
            </a:r>
          </a:p>
          <a:p>
            <a:pPr lvl="1"/>
            <a:r>
              <a:rPr lang="en-US" altLang="zh-CN" dirty="0" err="1"/>
              <a:t>kubectl</a:t>
            </a:r>
            <a:r>
              <a:rPr lang="en-US" dirty="0"/>
              <a:t> get pod -o </a:t>
            </a:r>
            <a:r>
              <a:rPr lang="en-US" dirty="0" err="1"/>
              <a:t>yaml</a:t>
            </a:r>
            <a:r>
              <a:rPr lang="en-US" dirty="0"/>
              <a:t> --show-all -l preemption=allow</a:t>
            </a:r>
          </a:p>
          <a:p>
            <a:r>
              <a:rPr lang="en-US" dirty="0"/>
              <a:t>Preempted job</a:t>
            </a:r>
          </a:p>
          <a:p>
            <a:pPr lvl="1"/>
            <a:r>
              <a:rPr lang="en-US" dirty="0"/>
              <a:t>Kill the jobs from k8s</a:t>
            </a:r>
          </a:p>
          <a:p>
            <a:pPr lvl="1"/>
            <a:r>
              <a:rPr lang="en-US" dirty="0"/>
              <a:t>Make the job status to “queued” to allow rescheduling.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2940" y="2252870"/>
            <a:ext cx="252184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apiVersion</a:t>
            </a:r>
            <a:r>
              <a:rPr lang="en-US" sz="1100" dirty="0"/>
              <a:t>: v1</a:t>
            </a:r>
          </a:p>
          <a:p>
            <a:r>
              <a:rPr lang="en-US" sz="1100" dirty="0"/>
              <a:t>kind: Pod</a:t>
            </a:r>
          </a:p>
          <a:p>
            <a:r>
              <a:rPr lang="en-US" sz="1100" dirty="0"/>
              <a:t>metadata:</a:t>
            </a:r>
          </a:p>
          <a:p>
            <a:r>
              <a:rPr lang="en-US" sz="1100" dirty="0"/>
              <a:t>  name: {{ job["</a:t>
            </a:r>
            <a:r>
              <a:rPr lang="en-US" sz="1100" dirty="0" err="1"/>
              <a:t>jobId</a:t>
            </a:r>
            <a:r>
              <a:rPr lang="en-US" sz="1100" dirty="0"/>
              <a:t>"] }}</a:t>
            </a:r>
          </a:p>
          <a:p>
            <a:r>
              <a:rPr lang="en-US" sz="1100" dirty="0"/>
              <a:t>  labels: </a:t>
            </a:r>
          </a:p>
          <a:p>
            <a:r>
              <a:rPr lang="en-US" sz="1100" dirty="0"/>
              <a:t>     run: {{ job["</a:t>
            </a:r>
            <a:r>
              <a:rPr lang="en-US" sz="1100" dirty="0" err="1"/>
              <a:t>jobId</a:t>
            </a:r>
            <a:r>
              <a:rPr lang="en-US" sz="1100" dirty="0"/>
              <a:t>"] }}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jobName</a:t>
            </a:r>
            <a:r>
              <a:rPr lang="en-US" sz="1100" dirty="0"/>
              <a:t>: {{ job["</a:t>
            </a:r>
            <a:r>
              <a:rPr lang="en-US" sz="1100" dirty="0" err="1"/>
              <a:t>jobNameLabel</a:t>
            </a:r>
            <a:r>
              <a:rPr lang="en-US" sz="1100" dirty="0"/>
              <a:t>"] }}</a:t>
            </a:r>
          </a:p>
          <a:p>
            <a:r>
              <a:rPr lang="en-US" sz="1100" dirty="0"/>
              <a:t>     </a:t>
            </a:r>
            <a:r>
              <a:rPr lang="en-US" sz="1100" dirty="0" err="1"/>
              <a:t>userName</a:t>
            </a:r>
            <a:r>
              <a:rPr lang="en-US" sz="1100" dirty="0"/>
              <a:t>: {{ job["</a:t>
            </a:r>
            <a:r>
              <a:rPr lang="en-US" sz="1100" dirty="0" err="1"/>
              <a:t>userNameLabel</a:t>
            </a:r>
            <a:r>
              <a:rPr lang="en-US" sz="1100" dirty="0"/>
              <a:t>"] }}</a:t>
            </a:r>
          </a:p>
          <a:p>
            <a:r>
              <a:rPr lang="en-US" sz="1100" dirty="0"/>
              <a:t>     </a:t>
            </a:r>
            <a:r>
              <a:rPr lang="en-US" sz="1100" dirty="0">
                <a:highlight>
                  <a:srgbClr val="FFFF00"/>
                </a:highlight>
              </a:rPr>
              <a:t>preemption : allow</a:t>
            </a:r>
          </a:p>
        </p:txBody>
      </p:sp>
    </p:spTree>
    <p:extLst>
      <p:ext uri="{BB962C8B-B14F-4D97-AF65-F5344CB8AC3E}">
        <p14:creationId xmlns:p14="http://schemas.microsoft.com/office/powerpoint/2010/main" val="385632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Job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 jobs are only a part of the researcher’s daily jobs. Most of their time is used on exploration, debugging the model. </a:t>
            </a:r>
          </a:p>
          <a:p>
            <a:r>
              <a:rPr lang="en-US" dirty="0"/>
              <a:t>The users would like to use the most familiar environment. We want to </a:t>
            </a:r>
            <a:r>
              <a:rPr lang="en-US" altLang="zh-CN" dirty="0"/>
              <a:t>reduce the </a:t>
            </a:r>
            <a:r>
              <a:rPr lang="en-US" altLang="zh-CN" dirty="0"/>
              <a:t>running environment </a:t>
            </a:r>
            <a:r>
              <a:rPr lang="en-US" altLang="zh-CN" dirty="0"/>
              <a:t>gap between the cloud and their own machine. </a:t>
            </a:r>
          </a:p>
          <a:p>
            <a:r>
              <a:rPr lang="en-US" dirty="0"/>
              <a:t>Give user </a:t>
            </a:r>
            <a:r>
              <a:rPr lang="en-US" dirty="0"/>
              <a:t>flexibility to run any type of interactive jobs</a:t>
            </a:r>
          </a:p>
          <a:p>
            <a:r>
              <a:rPr lang="en-US" dirty="0"/>
              <a:t>Make it convenient to use by providing the pre-defined job templates</a:t>
            </a:r>
            <a:endParaRPr lang="en-US" dirty="0"/>
          </a:p>
          <a:p>
            <a:r>
              <a:rPr lang="en-US" dirty="0"/>
              <a:t>Interactive jobs: </a:t>
            </a:r>
          </a:p>
          <a:p>
            <a:pPr lvl="1"/>
            <a:r>
              <a:rPr lang="en-US" dirty="0" err="1"/>
              <a:t>Ipython</a:t>
            </a:r>
            <a:endParaRPr lang="en-US" dirty="0"/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Tensorboard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81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networking: flannel</a:t>
            </a:r>
          </a:p>
          <a:p>
            <a:r>
              <a:rPr lang="en-US" dirty="0"/>
              <a:t>Container ports in Kubernetes</a:t>
            </a:r>
          </a:p>
          <a:p>
            <a:pPr lvl="1"/>
            <a:r>
              <a:rPr lang="en-US" dirty="0"/>
              <a:t>Service IP and ports:</a:t>
            </a:r>
          </a:p>
          <a:p>
            <a:pPr lvl="1"/>
            <a:r>
              <a:rPr lang="en-US" dirty="0" err="1"/>
              <a:t>NodePort</a:t>
            </a:r>
            <a:endParaRPr lang="en-US" dirty="0"/>
          </a:p>
          <a:p>
            <a:pPr lvl="1"/>
            <a:r>
              <a:rPr lang="en-US" dirty="0"/>
              <a:t>NIC mapping</a:t>
            </a:r>
          </a:p>
        </p:txBody>
      </p:sp>
    </p:spTree>
    <p:extLst>
      <p:ext uri="{BB962C8B-B14F-4D97-AF65-F5344CB8AC3E}">
        <p14:creationId xmlns:p14="http://schemas.microsoft.com/office/powerpoint/2010/main" val="182998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Flannel:</a:t>
            </a:r>
          </a:p>
          <a:p>
            <a:pPr lvl="1"/>
            <a:r>
              <a:rPr lang="en-US" dirty="0"/>
              <a:t>Flannel is a virtual network that gives a subnet to each host for use with container runtimes.</a:t>
            </a:r>
          </a:p>
          <a:p>
            <a:pPr lvl="1"/>
            <a:r>
              <a:rPr lang="en-US" dirty="0"/>
              <a:t>One virtual IP per container. </a:t>
            </a:r>
          </a:p>
          <a:p>
            <a:pPr lvl="1"/>
            <a:r>
              <a:rPr lang="en-US" dirty="0"/>
              <a:t>Support cross machine container communication. </a:t>
            </a:r>
          </a:p>
          <a:p>
            <a:pPr lvl="1"/>
            <a:r>
              <a:rPr lang="en-US" dirty="0"/>
              <a:t>PROs: easy to use; the cleanest way to handle ports allocation</a:t>
            </a:r>
          </a:p>
          <a:p>
            <a:pPr lvl="1"/>
            <a:r>
              <a:rPr lang="en-US" dirty="0"/>
              <a:t>CONs: performance (</a:t>
            </a:r>
            <a:r>
              <a:rPr lang="en-US" dirty="0">
                <a:hlinkClick r:id="rId2"/>
              </a:rPr>
              <a:t>perf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0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/>
              <a:t>Networking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IP and ports:</a:t>
            </a:r>
          </a:p>
          <a:p>
            <a:pPr lvl="1"/>
            <a:r>
              <a:rPr lang="en-US" dirty="0"/>
              <a:t>flannel is used</a:t>
            </a:r>
          </a:p>
          <a:p>
            <a:pPr lvl="1"/>
            <a:r>
              <a:rPr lang="en-US" dirty="0"/>
              <a:t>In service spec, include the container selector and the container ports which are needed to be exposed.</a:t>
            </a:r>
          </a:p>
          <a:p>
            <a:pPr lvl="1"/>
            <a:r>
              <a:rPr lang="en-US" dirty="0"/>
              <a:t>Kubernetes will provide a cluster-only virtual IP and port which can be used to access the container at the designed port.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447" y="4229894"/>
            <a:ext cx="39330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kind: Service</a:t>
            </a:r>
          </a:p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{{ svc["</a:t>
            </a:r>
            <a:r>
              <a:rPr lang="en-US" sz="1200" dirty="0" err="1"/>
              <a:t>serviceId</a:t>
            </a:r>
            <a:r>
              <a:rPr lang="en-US" sz="1200" dirty="0"/>
              <a:t>"] }}</a:t>
            </a:r>
          </a:p>
          <a:p>
            <a:r>
              <a:rPr lang="en-US" sz="1200" dirty="0"/>
              <a:t>  labels:</a:t>
            </a:r>
          </a:p>
          <a:p>
            <a:r>
              <a:rPr lang="en-US" sz="1200" dirty="0"/>
              <a:t>    run: {{ svc["</a:t>
            </a:r>
            <a:r>
              <a:rPr lang="en-US" sz="1200" dirty="0" err="1"/>
              <a:t>jobId</a:t>
            </a:r>
            <a:r>
              <a:rPr lang="en-US" sz="1200" dirty="0"/>
              <a:t>"] }}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>
                <a:highlight>
                  <a:srgbClr val="FFFF00"/>
                </a:highlight>
              </a:rPr>
              <a:t>selector: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  run: {{ svc["</a:t>
            </a:r>
            <a:r>
              <a:rPr lang="en-US" sz="1200" dirty="0" err="1">
                <a:highlight>
                  <a:srgbClr val="FFFF00"/>
                </a:highlight>
              </a:rPr>
              <a:t>jobId</a:t>
            </a:r>
            <a:r>
              <a:rPr lang="en-US" sz="1200" dirty="0">
                <a:highlight>
                  <a:srgbClr val="FFFF00"/>
                </a:highlight>
              </a:rPr>
              <a:t>"] }}</a:t>
            </a:r>
          </a:p>
          <a:p>
            <a:r>
              <a:rPr lang="en-US" sz="1200" dirty="0"/>
              <a:t>  ports: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- name: {{ svc["port-name"] }}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  protocol: {{ svc["port-type"] }}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  port: {{ svc["port"] }}</a:t>
            </a:r>
          </a:p>
        </p:txBody>
      </p:sp>
    </p:spTree>
    <p:extLst>
      <p:ext uri="{BB962C8B-B14F-4D97-AF65-F5344CB8AC3E}">
        <p14:creationId xmlns:p14="http://schemas.microsoft.com/office/powerpoint/2010/main" val="281541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/>
              <a:t>Networking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NodePort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flannel is not required</a:t>
            </a:r>
          </a:p>
          <a:p>
            <a:pPr lvl="1"/>
            <a:r>
              <a:rPr lang="en-US" dirty="0"/>
              <a:t>In service spec, include the container selector and the container ports.</a:t>
            </a:r>
          </a:p>
          <a:p>
            <a:pPr lvl="1"/>
            <a:r>
              <a:rPr lang="en-US" dirty="0"/>
              <a:t>Kubernetes will automatically select an usable port on the host machine and map the host port to the container port.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662" y="3930955"/>
            <a:ext cx="39330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kind: Service</a:t>
            </a:r>
          </a:p>
          <a:p>
            <a:r>
              <a:rPr lang="en-US" sz="1100" dirty="0" err="1"/>
              <a:t>apiVersion</a:t>
            </a:r>
            <a:r>
              <a:rPr lang="en-US" sz="1100" dirty="0"/>
              <a:t>: v1</a:t>
            </a:r>
          </a:p>
          <a:p>
            <a:r>
              <a:rPr lang="en-US" sz="1100" dirty="0"/>
              <a:t>metadata:</a:t>
            </a:r>
          </a:p>
          <a:p>
            <a:r>
              <a:rPr lang="en-US" sz="1100" dirty="0"/>
              <a:t>  name: {{ svc["</a:t>
            </a:r>
            <a:r>
              <a:rPr lang="en-US" sz="1100" dirty="0" err="1"/>
              <a:t>serviceId</a:t>
            </a:r>
            <a:r>
              <a:rPr lang="en-US" sz="1100" dirty="0"/>
              <a:t>"] }}</a:t>
            </a:r>
          </a:p>
          <a:p>
            <a:r>
              <a:rPr lang="en-US" sz="1100" dirty="0"/>
              <a:t>  labels:</a:t>
            </a:r>
          </a:p>
          <a:p>
            <a:r>
              <a:rPr lang="en-US" sz="1100" dirty="0"/>
              <a:t>    run: {{ svc["</a:t>
            </a:r>
            <a:r>
              <a:rPr lang="en-US" sz="1100" dirty="0" err="1"/>
              <a:t>jobId</a:t>
            </a:r>
            <a:r>
              <a:rPr lang="en-US" sz="1100" dirty="0"/>
              <a:t>"] }}</a:t>
            </a:r>
          </a:p>
          <a:p>
            <a:r>
              <a:rPr lang="en-US" sz="1100" dirty="0"/>
              <a:t>spec:</a:t>
            </a:r>
          </a:p>
          <a:p>
            <a:r>
              <a:rPr lang="en-US" sz="1100" dirty="0"/>
              <a:t>  type: </a:t>
            </a:r>
            <a:r>
              <a:rPr lang="en-US" sz="1100" dirty="0" err="1"/>
              <a:t>NodePort</a:t>
            </a:r>
            <a:endParaRPr lang="en-US" sz="1100" dirty="0"/>
          </a:p>
          <a:p>
            <a:r>
              <a:rPr lang="en-US" sz="1100" dirty="0"/>
              <a:t>  selector:</a:t>
            </a:r>
          </a:p>
          <a:p>
            <a:r>
              <a:rPr lang="en-US" sz="1100" dirty="0"/>
              <a:t>    run: {{ svc["</a:t>
            </a:r>
            <a:r>
              <a:rPr lang="en-US" sz="1100" dirty="0" err="1"/>
              <a:t>jobId</a:t>
            </a:r>
            <a:r>
              <a:rPr lang="en-US" sz="1100" dirty="0"/>
              <a:t>"] }}</a:t>
            </a:r>
          </a:p>
          <a:p>
            <a:r>
              <a:rPr lang="en-US" sz="1100" dirty="0"/>
              <a:t>  ports:</a:t>
            </a:r>
          </a:p>
          <a:p>
            <a:r>
              <a:rPr lang="en-US" sz="1100" dirty="0"/>
              <a:t>  - name: {{ svc["port-name"] }}</a:t>
            </a:r>
          </a:p>
          <a:p>
            <a:r>
              <a:rPr lang="en-US" sz="1100" dirty="0"/>
              <a:t>    protocol: {{ svc["port-type"] }}</a:t>
            </a:r>
          </a:p>
          <a:p>
            <a:r>
              <a:rPr lang="en-US" sz="1100" dirty="0"/>
              <a:t>    port: {{ svc["port"] }}</a:t>
            </a:r>
          </a:p>
        </p:txBody>
      </p:sp>
    </p:spTree>
    <p:extLst>
      <p:ext uri="{BB962C8B-B14F-4D97-AF65-F5344CB8AC3E}">
        <p14:creationId xmlns:p14="http://schemas.microsoft.com/office/powerpoint/2010/main" val="308675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/>
              <a:t>Networking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 mapping:</a:t>
            </a:r>
          </a:p>
          <a:p>
            <a:pPr lvl="1"/>
            <a:r>
              <a:rPr lang="en-US" dirty="0"/>
              <a:t>Best performance for distributed training jobs</a:t>
            </a:r>
          </a:p>
          <a:p>
            <a:pPr lvl="1"/>
            <a:r>
              <a:rPr lang="en-US" dirty="0"/>
              <a:t>Map NIC to container directly.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6338" y="3047433"/>
            <a:ext cx="312297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apiVersion</a:t>
            </a:r>
            <a:r>
              <a:rPr lang="en-US" sz="1100" dirty="0"/>
              <a:t>: v1</a:t>
            </a:r>
          </a:p>
          <a:p>
            <a:r>
              <a:rPr lang="en-US" sz="1100" dirty="0"/>
              <a:t>kind: Pod</a:t>
            </a:r>
          </a:p>
          <a:p>
            <a:r>
              <a:rPr lang="en-US" sz="1100" dirty="0"/>
              <a:t>metadata:</a:t>
            </a:r>
          </a:p>
          <a:p>
            <a:r>
              <a:rPr lang="en-US" sz="1100" dirty="0"/>
              <a:t>  name: {{ job["</a:t>
            </a:r>
            <a:r>
              <a:rPr lang="en-US" sz="1100" dirty="0" err="1"/>
              <a:t>jobId</a:t>
            </a:r>
            <a:r>
              <a:rPr lang="en-US" sz="1100" dirty="0"/>
              <a:t>"] }}-{{ job["</a:t>
            </a:r>
            <a:r>
              <a:rPr lang="en-US" sz="1100" dirty="0" err="1"/>
              <a:t>distId</a:t>
            </a:r>
            <a:r>
              <a:rPr lang="en-US" sz="1100" dirty="0"/>
              <a:t>"] }}</a:t>
            </a:r>
          </a:p>
          <a:p>
            <a:r>
              <a:rPr lang="en-US" sz="1100" dirty="0"/>
              <a:t>  labels: </a:t>
            </a:r>
          </a:p>
          <a:p>
            <a:r>
              <a:rPr lang="en-US" sz="1100" dirty="0"/>
              <a:t>    run: {{ job["</a:t>
            </a:r>
            <a:r>
              <a:rPr lang="en-US" sz="1100" dirty="0" err="1"/>
              <a:t>jobId</a:t>
            </a:r>
            <a:r>
              <a:rPr lang="en-US" sz="1100" dirty="0"/>
              <a:t>"] }}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jobName</a:t>
            </a:r>
            <a:r>
              <a:rPr lang="en-US" sz="1100" dirty="0"/>
              <a:t>: {{ job["</a:t>
            </a:r>
            <a:r>
              <a:rPr lang="en-US" sz="1100" dirty="0" err="1"/>
              <a:t>jobNameLabel</a:t>
            </a:r>
            <a:r>
              <a:rPr lang="en-US" sz="1100" dirty="0"/>
              <a:t>"] }}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distRole</a:t>
            </a:r>
            <a:r>
              <a:rPr lang="en-US" sz="1100" dirty="0"/>
              <a:t>: {{ job["</a:t>
            </a:r>
            <a:r>
              <a:rPr lang="en-US" sz="1100" dirty="0" err="1"/>
              <a:t>distRole</a:t>
            </a:r>
            <a:r>
              <a:rPr lang="en-US" sz="1100" dirty="0"/>
              <a:t>"] }}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distPort</a:t>
            </a:r>
            <a:r>
              <a:rPr lang="en-US" sz="1100" dirty="0"/>
              <a:t>: "{{job["</a:t>
            </a:r>
            <a:r>
              <a:rPr lang="en-US" sz="1100" dirty="0" err="1"/>
              <a:t>containerPort</a:t>
            </a:r>
            <a:r>
              <a:rPr lang="en-US" sz="1100" dirty="0"/>
              <a:t>"]}}"</a:t>
            </a:r>
          </a:p>
          <a:p>
            <a:r>
              <a:rPr lang="en-US" sz="1100" dirty="0"/>
              <a:t>spec:</a:t>
            </a:r>
          </a:p>
          <a:p>
            <a:r>
              <a:rPr lang="en-US" sz="1100" dirty="0"/>
              <a:t>  </a:t>
            </a:r>
            <a:r>
              <a:rPr lang="en-US" sz="1100" dirty="0" err="1">
                <a:highlight>
                  <a:srgbClr val="FFFF00"/>
                </a:highlight>
              </a:rPr>
              <a:t>hostNetwork</a:t>
            </a:r>
            <a:r>
              <a:rPr lang="en-US" sz="1100" dirty="0">
                <a:highlight>
                  <a:srgbClr val="FFFF00"/>
                </a:highlight>
              </a:rPr>
              <a:t>: true</a:t>
            </a:r>
          </a:p>
          <a:p>
            <a:r>
              <a:rPr lang="en-US" sz="1100" dirty="0"/>
              <a:t>  {% if job["</a:t>
            </a:r>
            <a:r>
              <a:rPr lang="en-US" sz="1100" dirty="0" err="1"/>
              <a:t>nodeSelector</a:t>
            </a:r>
            <a:r>
              <a:rPr lang="en-US" sz="1100" dirty="0"/>
              <a:t>"]|length &gt; 0 %}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nodeSelector</a:t>
            </a:r>
            <a:r>
              <a:rPr lang="en-US" sz="1100" dirty="0"/>
              <a:t>:</a:t>
            </a:r>
          </a:p>
          <a:p>
            <a:r>
              <a:rPr lang="en-US" sz="1100" dirty="0"/>
              <a:t>  {% for key, value in job["</a:t>
            </a:r>
            <a:r>
              <a:rPr lang="en-US" sz="1100" dirty="0" err="1"/>
              <a:t>nodeSelector</a:t>
            </a:r>
            <a:r>
              <a:rPr lang="en-US" sz="1100" dirty="0"/>
              <a:t>"].items() %}</a:t>
            </a:r>
          </a:p>
          <a:p>
            <a:r>
              <a:rPr lang="en-US" sz="1100" dirty="0"/>
              <a:t>    {{key}}: {{value}}</a:t>
            </a:r>
          </a:p>
          <a:p>
            <a:r>
              <a:rPr lang="en-US" sz="1100" dirty="0"/>
              <a:t>  {% </a:t>
            </a:r>
            <a:r>
              <a:rPr lang="en-US" sz="1100" dirty="0" err="1"/>
              <a:t>endfor</a:t>
            </a:r>
            <a:r>
              <a:rPr lang="en-US" sz="1100" dirty="0"/>
              <a:t> %}</a:t>
            </a:r>
          </a:p>
          <a:p>
            <a:r>
              <a:rPr lang="en-US" sz="1100" dirty="0"/>
              <a:t>  {% endif %}</a:t>
            </a:r>
          </a:p>
          <a:p>
            <a:r>
              <a:rPr lang="en-US" sz="1100" dirty="0"/>
              <a:t>  containers:</a:t>
            </a:r>
          </a:p>
          <a:p>
            <a:r>
              <a:rPr lang="en-US" sz="1100" dirty="0"/>
              <a:t>  - name: {{ job["</a:t>
            </a:r>
            <a:r>
              <a:rPr lang="en-US" sz="1100" dirty="0" err="1"/>
              <a:t>jobId</a:t>
            </a:r>
            <a:r>
              <a:rPr lang="en-US" sz="1100" dirty="0"/>
              <a:t>"] }}</a:t>
            </a:r>
          </a:p>
          <a:p>
            <a:r>
              <a:rPr lang="en-US" sz="1100" dirty="0"/>
              <a:t>    image: {{ job["image"] }}</a:t>
            </a:r>
          </a:p>
          <a:p>
            <a:r>
              <a:rPr lang="en-US" sz="1100" dirty="0"/>
              <a:t>    command: {{ job["</a:t>
            </a:r>
            <a:r>
              <a:rPr lang="en-US" sz="1100" dirty="0" err="1"/>
              <a:t>LaunchCMD</a:t>
            </a:r>
            <a:r>
              <a:rPr lang="en-US" sz="1100" dirty="0"/>
              <a:t>"] 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4471" y="3047433"/>
            <a:ext cx="3642344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#container port and host port should be same.</a:t>
            </a:r>
          </a:p>
          <a:p>
            <a:r>
              <a:rPr lang="en-US" sz="1100" dirty="0"/>
              <a:t>    ports:</a:t>
            </a:r>
          </a:p>
          <a:p>
            <a:r>
              <a:rPr lang="en-US" sz="1100" dirty="0">
                <a:highlight>
                  <a:srgbClr val="FFFF00"/>
                </a:highlight>
              </a:rPr>
              <a:t>    - </a:t>
            </a:r>
            <a:r>
              <a:rPr lang="en-US" sz="1100" dirty="0" err="1">
                <a:highlight>
                  <a:srgbClr val="FFFF00"/>
                </a:highlight>
              </a:rPr>
              <a:t>containerPort</a:t>
            </a:r>
            <a:r>
              <a:rPr lang="en-US" sz="1100" dirty="0">
                <a:highlight>
                  <a:srgbClr val="FFFF00"/>
                </a:highlight>
              </a:rPr>
              <a:t>: {{job["</a:t>
            </a:r>
            <a:r>
              <a:rPr lang="en-US" sz="1100" dirty="0" err="1">
                <a:highlight>
                  <a:srgbClr val="FFFF00"/>
                </a:highlight>
              </a:rPr>
              <a:t>containerPort</a:t>
            </a:r>
            <a:r>
              <a:rPr lang="en-US" sz="1100" dirty="0">
                <a:highlight>
                  <a:srgbClr val="FFFF00"/>
                </a:highlight>
              </a:rPr>
              <a:t>"]}}</a:t>
            </a:r>
          </a:p>
          <a:p>
            <a:r>
              <a:rPr lang="en-US" sz="1100" dirty="0">
                <a:highlight>
                  <a:srgbClr val="FFFF00"/>
                </a:highlight>
              </a:rPr>
              <a:t>      </a:t>
            </a:r>
            <a:r>
              <a:rPr lang="en-US" sz="1100" dirty="0" err="1">
                <a:highlight>
                  <a:srgbClr val="FFFF00"/>
                </a:highlight>
              </a:rPr>
              <a:t>hostPort</a:t>
            </a:r>
            <a:r>
              <a:rPr lang="en-US" sz="1100" dirty="0">
                <a:highlight>
                  <a:srgbClr val="FFFF00"/>
                </a:highlight>
              </a:rPr>
              <a:t>: {{job["</a:t>
            </a:r>
            <a:r>
              <a:rPr lang="en-US" sz="1100" dirty="0" err="1">
                <a:highlight>
                  <a:srgbClr val="FFFF00"/>
                </a:highlight>
              </a:rPr>
              <a:t>containerPort</a:t>
            </a:r>
            <a:r>
              <a:rPr lang="en-US" sz="1100" dirty="0">
                <a:highlight>
                  <a:srgbClr val="FFFF00"/>
                </a:highlight>
              </a:rPr>
              <a:t>"]}}      </a:t>
            </a:r>
          </a:p>
          <a:p>
            <a:r>
              <a:rPr lang="en-US" sz="1100" dirty="0"/>
              <a:t>    {% if job["</a:t>
            </a:r>
            <a:r>
              <a:rPr lang="en-US" sz="1100" dirty="0" err="1"/>
              <a:t>distRole</a:t>
            </a:r>
            <a:r>
              <a:rPr lang="en-US" sz="1100" dirty="0"/>
              <a:t>"] =="worker" %}  </a:t>
            </a:r>
          </a:p>
          <a:p>
            <a:r>
              <a:rPr lang="en-US" sz="1100" dirty="0"/>
              <a:t>    resources:</a:t>
            </a:r>
          </a:p>
          <a:p>
            <a:r>
              <a:rPr lang="en-US" sz="1100" dirty="0"/>
              <a:t>      limits:</a:t>
            </a:r>
          </a:p>
          <a:p>
            <a:r>
              <a:rPr lang="en-US" sz="1100" dirty="0"/>
              <a:t>        alpha.kubernetes.io/</a:t>
            </a:r>
            <a:r>
              <a:rPr lang="en-US" sz="1100" dirty="0" err="1"/>
              <a:t>nvidia-gpu</a:t>
            </a:r>
            <a:r>
              <a:rPr lang="en-US" sz="1100" dirty="0"/>
              <a:t>: {{ job["</a:t>
            </a:r>
            <a:r>
              <a:rPr lang="en-US" sz="1100" dirty="0" err="1"/>
              <a:t>resourcegpu</a:t>
            </a:r>
            <a:r>
              <a:rPr lang="en-US" sz="1100" dirty="0"/>
              <a:t>"] }}</a:t>
            </a:r>
          </a:p>
          <a:p>
            <a:r>
              <a:rPr lang="en-US" sz="1100" dirty="0"/>
              <a:t>    {% endif %}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volumeMounts</a:t>
            </a:r>
            <a:r>
              <a:rPr lang="en-US" sz="1100" dirty="0"/>
              <a:t>:</a:t>
            </a:r>
          </a:p>
          <a:p>
            <a:r>
              <a:rPr lang="en-US" sz="1100" dirty="0"/>
              <a:t>    {% for </a:t>
            </a:r>
            <a:r>
              <a:rPr lang="en-US" sz="1100" dirty="0" err="1"/>
              <a:t>mp</a:t>
            </a:r>
            <a:r>
              <a:rPr lang="en-US" sz="1100" dirty="0"/>
              <a:t> in job["</a:t>
            </a:r>
            <a:r>
              <a:rPr lang="en-US" sz="1100" dirty="0" err="1"/>
              <a:t>mountPoints</a:t>
            </a:r>
            <a:r>
              <a:rPr lang="en-US" sz="1100" dirty="0"/>
              <a:t>"] %}</a:t>
            </a:r>
          </a:p>
          <a:p>
            <a:r>
              <a:rPr lang="en-US" sz="1100" dirty="0"/>
              <a:t>    - </a:t>
            </a:r>
            <a:r>
              <a:rPr lang="en-US" sz="1100" dirty="0" err="1"/>
              <a:t>mountPath</a:t>
            </a:r>
            <a:r>
              <a:rPr lang="en-US" sz="1100" dirty="0"/>
              <a:t>: {{ </a:t>
            </a:r>
            <a:r>
              <a:rPr lang="en-US" sz="1100" dirty="0" err="1"/>
              <a:t>mp.containerPath</a:t>
            </a:r>
            <a:r>
              <a:rPr lang="en-US" sz="1100" dirty="0"/>
              <a:t> }}</a:t>
            </a:r>
          </a:p>
          <a:p>
            <a:r>
              <a:rPr lang="en-US" sz="1100" dirty="0"/>
              <a:t>      name: {{ mp.name }}</a:t>
            </a:r>
          </a:p>
          <a:p>
            <a:r>
              <a:rPr lang="en-US" sz="1100" dirty="0"/>
              <a:t>    {% </a:t>
            </a:r>
            <a:r>
              <a:rPr lang="en-US" sz="1100" dirty="0" err="1"/>
              <a:t>endfor</a:t>
            </a:r>
            <a:r>
              <a:rPr lang="en-US" sz="1100" dirty="0"/>
              <a:t> %}</a:t>
            </a:r>
          </a:p>
          <a:p>
            <a:endParaRPr lang="en-US" sz="1100" dirty="0"/>
          </a:p>
          <a:p>
            <a:r>
              <a:rPr lang="en-US" sz="1100" dirty="0"/>
              <a:t>  </a:t>
            </a:r>
            <a:r>
              <a:rPr lang="en-US" sz="1100" dirty="0" err="1"/>
              <a:t>restartPolicy</a:t>
            </a:r>
            <a:r>
              <a:rPr lang="en-US" sz="1100" dirty="0"/>
              <a:t>: Never</a:t>
            </a:r>
          </a:p>
          <a:p>
            <a:r>
              <a:rPr lang="en-US" sz="1100" dirty="0"/>
              <a:t>  volumes:</a:t>
            </a:r>
          </a:p>
          <a:p>
            <a:r>
              <a:rPr lang="en-US" sz="1100" dirty="0"/>
              <a:t>  {% for </a:t>
            </a:r>
            <a:r>
              <a:rPr lang="en-US" sz="1100" dirty="0" err="1"/>
              <a:t>mp</a:t>
            </a:r>
            <a:r>
              <a:rPr lang="en-US" sz="1100" dirty="0"/>
              <a:t> in job["</a:t>
            </a:r>
            <a:r>
              <a:rPr lang="en-US" sz="1100" dirty="0" err="1"/>
              <a:t>mountPoints</a:t>
            </a:r>
            <a:r>
              <a:rPr lang="en-US" sz="1100" dirty="0"/>
              <a:t>"] %}</a:t>
            </a:r>
          </a:p>
          <a:p>
            <a:r>
              <a:rPr lang="en-US" sz="1100" dirty="0"/>
              <a:t>  - name: {{ mp.name }}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hostPath</a:t>
            </a:r>
            <a:r>
              <a:rPr lang="en-US" sz="1100" dirty="0"/>
              <a:t>:</a:t>
            </a:r>
          </a:p>
          <a:p>
            <a:r>
              <a:rPr lang="en-US" sz="1100" dirty="0"/>
              <a:t>      path: {{ </a:t>
            </a:r>
            <a:r>
              <a:rPr lang="en-US" sz="1100" dirty="0" err="1"/>
              <a:t>mp.hostPath</a:t>
            </a:r>
            <a:r>
              <a:rPr lang="en-US" sz="1100" dirty="0"/>
              <a:t> }}</a:t>
            </a:r>
          </a:p>
          <a:p>
            <a:r>
              <a:rPr lang="en-US" sz="1100" dirty="0"/>
              <a:t>  {% </a:t>
            </a:r>
            <a:r>
              <a:rPr lang="en-US" sz="1100" dirty="0" err="1"/>
              <a:t>endfor</a:t>
            </a:r>
            <a:r>
              <a:rPr lang="en-US" sz="1100" dirty="0"/>
              <a:t> %}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837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– expose 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Jobs:</a:t>
            </a:r>
          </a:p>
          <a:p>
            <a:pPr lvl="1"/>
            <a:r>
              <a:rPr lang="en-US" dirty="0"/>
              <a:t>Map NICs to container</a:t>
            </a:r>
          </a:p>
          <a:p>
            <a:pPr lvl="1"/>
            <a:r>
              <a:rPr lang="en-US" dirty="0"/>
              <a:t>Provide usable ports in commend line parameters and environment variables</a:t>
            </a:r>
          </a:p>
          <a:p>
            <a:pPr lvl="1"/>
            <a:r>
              <a:rPr lang="en-US" dirty="0"/>
              <a:t>How to force user to use the designed ports?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Interactive Jobs:</a:t>
            </a:r>
          </a:p>
          <a:p>
            <a:pPr lvl="1"/>
            <a:r>
              <a:rPr lang="en-US" dirty="0"/>
              <a:t>Expose ports for http access, </a:t>
            </a:r>
            <a:r>
              <a:rPr lang="en-US" dirty="0" err="1"/>
              <a:t>ssh</a:t>
            </a:r>
            <a:r>
              <a:rPr lang="en-US" dirty="0"/>
              <a:t> access, etc. (lightweight traffic)</a:t>
            </a:r>
          </a:p>
          <a:p>
            <a:pPr lvl="1"/>
            <a:r>
              <a:rPr lang="en-US" dirty="0"/>
              <a:t>Use Kubernetes </a:t>
            </a:r>
            <a:r>
              <a:rPr lang="en-US" dirty="0" err="1"/>
              <a:t>NodePort</a:t>
            </a:r>
            <a:r>
              <a:rPr lang="en-US" dirty="0"/>
              <a:t> ( == </a:t>
            </a:r>
            <a:r>
              <a:rPr lang="en-US" dirty="0" err="1"/>
              <a:t>docker</a:t>
            </a:r>
            <a:r>
              <a:rPr lang="en-US" dirty="0"/>
              <a:t> port mapping) </a:t>
            </a:r>
          </a:p>
        </p:txBody>
      </p:sp>
    </p:spTree>
    <p:extLst>
      <p:ext uri="{BB962C8B-B14F-4D97-AF65-F5344CB8AC3E}">
        <p14:creationId xmlns:p14="http://schemas.microsoft.com/office/powerpoint/2010/main" val="40824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interactive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templates:</a:t>
            </a:r>
          </a:p>
          <a:p>
            <a:pPr lvl="1"/>
            <a:r>
              <a:rPr lang="en-US" dirty="0"/>
              <a:t>Per-config job parameters (</a:t>
            </a:r>
            <a:r>
              <a:rPr lang="en-US" dirty="0" err="1"/>
              <a:t>docker</a:t>
            </a:r>
            <a:r>
              <a:rPr lang="en-US" dirty="0"/>
              <a:t> image, command line): e.g.</a:t>
            </a:r>
          </a:p>
          <a:p>
            <a:pPr lvl="2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ipython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Docker image: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tensorflow:latest</a:t>
            </a:r>
            <a:endParaRPr lang="en-US" dirty="0"/>
          </a:p>
          <a:p>
            <a:pPr lvl="3"/>
            <a:r>
              <a:rPr lang="en-US" dirty="0"/>
              <a:t>Command line: export HOME=/job &amp;&amp; </a:t>
            </a:r>
            <a:r>
              <a:rPr lang="en-US" dirty="0" err="1"/>
              <a:t>jupyter</a:t>
            </a:r>
            <a:r>
              <a:rPr lang="en-US" dirty="0"/>
              <a:t> notebook --no-browser --port=8888 --</a:t>
            </a:r>
            <a:r>
              <a:rPr lang="en-US" dirty="0" err="1"/>
              <a:t>ip</a:t>
            </a:r>
            <a:r>
              <a:rPr lang="en-US" dirty="0"/>
              <a:t>=0.0.0.0 --notebook-</a:t>
            </a:r>
            <a:r>
              <a:rPr lang="en-US" dirty="0" err="1"/>
              <a:t>dir</a:t>
            </a:r>
            <a:r>
              <a:rPr lang="en-US" dirty="0"/>
              <a:t>=/</a:t>
            </a:r>
            <a:endParaRPr lang="en-US" dirty="0"/>
          </a:p>
          <a:p>
            <a:pPr lvl="2"/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Docker image: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tensorflow:latest-gpu</a:t>
            </a:r>
            <a:endParaRPr lang="en-US" dirty="0"/>
          </a:p>
          <a:p>
            <a:pPr lvl="3"/>
            <a:r>
              <a:rPr lang="en-US" dirty="0"/>
              <a:t>Command line: apt-get update &amp;&amp; apt-get install -y </a:t>
            </a:r>
            <a:r>
              <a:rPr lang="en-US" dirty="0" err="1"/>
              <a:t>openssh</a:t>
            </a:r>
            <a:r>
              <a:rPr lang="en-US" dirty="0"/>
              <a:t>-server </a:t>
            </a:r>
            <a:r>
              <a:rPr lang="en-US" dirty="0" err="1"/>
              <a:t>sudo</a:t>
            </a:r>
            <a:r>
              <a:rPr lang="en-US" dirty="0"/>
              <a:t> &amp;&amp; </a:t>
            </a:r>
            <a:r>
              <a:rPr lang="en-US" dirty="0" err="1"/>
              <a:t>addgroup</a:t>
            </a:r>
            <a:r>
              <a:rPr lang="en-US" dirty="0"/>
              <a:t> --force-</a:t>
            </a:r>
            <a:r>
              <a:rPr lang="en-US" dirty="0" err="1"/>
              <a:t>badname</a:t>
            </a:r>
            <a:r>
              <a:rPr lang="en-US" dirty="0"/>
              <a:t> --</a:t>
            </a:r>
            <a:r>
              <a:rPr lang="en-US" dirty="0" err="1"/>
              <a:t>gid</a:t>
            </a:r>
            <a:r>
              <a:rPr lang="en-US" dirty="0"/>
              <a:t>  500000513 </a:t>
            </a:r>
            <a:r>
              <a:rPr lang="en-US" dirty="0" err="1"/>
              <a:t>domainusers</a:t>
            </a:r>
            <a:r>
              <a:rPr lang="en-US" dirty="0"/>
              <a:t> &amp;&amp; </a:t>
            </a:r>
            <a:r>
              <a:rPr lang="en-US" dirty="0" err="1"/>
              <a:t>adduser</a:t>
            </a:r>
            <a:r>
              <a:rPr lang="en-US" dirty="0"/>
              <a:t> --force-</a:t>
            </a:r>
            <a:r>
              <a:rPr lang="en-US" dirty="0" err="1"/>
              <a:t>badname</a:t>
            </a:r>
            <a:r>
              <a:rPr lang="en-US" dirty="0"/>
              <a:t> --home /home/</a:t>
            </a:r>
            <a:r>
              <a:rPr lang="en-US" dirty="0" err="1"/>
              <a:t>hongzl</a:t>
            </a:r>
            <a:r>
              <a:rPr lang="en-US" dirty="0"/>
              <a:t> --shell /bin/bash --</a:t>
            </a:r>
            <a:r>
              <a:rPr lang="en-US" dirty="0" err="1"/>
              <a:t>uid</a:t>
            </a:r>
            <a:r>
              <a:rPr lang="en-US" dirty="0"/>
              <a:t> 522318884  -</a:t>
            </a:r>
            <a:r>
              <a:rPr lang="en-US" dirty="0" err="1"/>
              <a:t>gecos</a:t>
            </a:r>
            <a:r>
              <a:rPr lang="en-US" dirty="0"/>
              <a:t> '' </a:t>
            </a:r>
            <a:r>
              <a:rPr lang="en-US" dirty="0" err="1"/>
              <a:t>hongzl</a:t>
            </a:r>
            <a:r>
              <a:rPr lang="en-US" dirty="0"/>
              <a:t> --disabled-password --</a:t>
            </a:r>
            <a:r>
              <a:rPr lang="en-US" dirty="0" err="1"/>
              <a:t>gid</a:t>
            </a:r>
            <a:r>
              <a:rPr lang="en-US" dirty="0"/>
              <a:t> 500000513 &amp;&amp; 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/>
              <a:t>hongzl</a:t>
            </a:r>
            <a:r>
              <a:rPr lang="en-US" dirty="0"/>
              <a:t> </a:t>
            </a:r>
            <a:r>
              <a:rPr lang="en-US" dirty="0" err="1"/>
              <a:t>sudo</a:t>
            </a:r>
            <a:r>
              <a:rPr lang="en-US" dirty="0"/>
              <a:t> &amp;&amp; echo '%</a:t>
            </a:r>
            <a:r>
              <a:rPr lang="en-US" dirty="0" err="1"/>
              <a:t>sudo</a:t>
            </a:r>
            <a:r>
              <a:rPr lang="en-US" dirty="0"/>
              <a:t> ALL=(ALL) NOPASSWD:ALL' &gt;&gt;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&amp;&amp; </a:t>
            </a:r>
            <a:r>
              <a:rPr lang="en-US" dirty="0" err="1"/>
              <a:t>mkdir</a:t>
            </a:r>
            <a:r>
              <a:rPr lang="en-US" dirty="0"/>
              <a:t> -p /root/.</a:t>
            </a:r>
            <a:r>
              <a:rPr lang="en-US" dirty="0" err="1"/>
              <a:t>ssh</a:t>
            </a:r>
            <a:r>
              <a:rPr lang="en-US" dirty="0"/>
              <a:t> &amp;&amp; cat /work/.</a:t>
            </a:r>
            <a:r>
              <a:rPr lang="en-US" dirty="0" err="1"/>
              <a:t>ssh</a:t>
            </a:r>
            <a:r>
              <a:rPr lang="en-US" dirty="0"/>
              <a:t>/id_rsa.pub &gt;&gt; /root/.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 &amp;&amp; </a:t>
            </a:r>
            <a:r>
              <a:rPr lang="en-US" dirty="0" err="1"/>
              <a:t>mkdir</a:t>
            </a:r>
            <a:r>
              <a:rPr lang="en-US" dirty="0"/>
              <a:t> -p /home/</a:t>
            </a:r>
            <a:r>
              <a:rPr lang="en-US" dirty="0" err="1"/>
              <a:t>hongzl</a:t>
            </a:r>
            <a:r>
              <a:rPr lang="en-US" dirty="0"/>
              <a:t>/.</a:t>
            </a:r>
            <a:r>
              <a:rPr lang="en-US" dirty="0" err="1"/>
              <a:t>ssh</a:t>
            </a:r>
            <a:r>
              <a:rPr lang="en-US" dirty="0"/>
              <a:t> &amp;&amp; cat /work/.</a:t>
            </a:r>
            <a:r>
              <a:rPr lang="en-US" dirty="0" err="1"/>
              <a:t>ssh</a:t>
            </a:r>
            <a:r>
              <a:rPr lang="en-US" dirty="0"/>
              <a:t>/id_rsa.pub &gt;&gt; /home/</a:t>
            </a:r>
            <a:r>
              <a:rPr lang="en-US" dirty="0" err="1"/>
              <a:t>hongzl</a:t>
            </a:r>
            <a:r>
              <a:rPr lang="en-US" dirty="0"/>
              <a:t>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r>
              <a:rPr lang="en-US" dirty="0"/>
              <a:t> &amp;&amp; service </a:t>
            </a:r>
            <a:r>
              <a:rPr lang="en-US" dirty="0" err="1"/>
              <a:t>ssh</a:t>
            </a:r>
            <a:r>
              <a:rPr lang="en-US" dirty="0"/>
              <a:t> restart &amp;&amp; sleep infinity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6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1204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Interactive Job in DLWorkspace</vt:lpstr>
      <vt:lpstr>Interactive Job Type</vt:lpstr>
      <vt:lpstr>Networking</vt:lpstr>
      <vt:lpstr>Networking</vt:lpstr>
      <vt:lpstr>Kubernetes Networking Support</vt:lpstr>
      <vt:lpstr>Kubernetes Networking Support</vt:lpstr>
      <vt:lpstr>Kubernetes Networking Support</vt:lpstr>
      <vt:lpstr>Networking – expose ports </vt:lpstr>
      <vt:lpstr>Launch the interactive jobs</vt:lpstr>
      <vt:lpstr>Policy (Open Discussion…)</vt:lpstr>
      <vt:lpstr>Job Scheduling</vt:lpstr>
      <vt:lpstr>Discussion </vt:lpstr>
      <vt:lpstr>How to configure GPU resource quota for each team? </vt:lpstr>
      <vt:lpstr>Support Job Priority? </vt:lpstr>
      <vt:lpstr>How to implement preemption?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Job in DLWorkspace</dc:title>
  <dc:creator>Hongzhi Li</dc:creator>
  <cp:lastModifiedBy>Hongzhi Li</cp:lastModifiedBy>
  <cp:revision>30</cp:revision>
  <dcterms:created xsi:type="dcterms:W3CDTF">2017-07-10T04:48:28Z</dcterms:created>
  <dcterms:modified xsi:type="dcterms:W3CDTF">2017-07-10T20:50:40Z</dcterms:modified>
</cp:coreProperties>
</file>