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032" autoAdjust="0"/>
  </p:normalViewPr>
  <p:slideViewPr>
    <p:cSldViewPr snapToGrid="0">
      <p:cViewPr varScale="1">
        <p:scale>
          <a:sx n="157" d="100"/>
          <a:sy n="157" d="100"/>
        </p:scale>
        <p:origin x="1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0071-87CF-414E-872C-EFA86EAF6EB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48F9-CC11-4E1A-AA43-2C2B646FE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Contact:</a:t>
            </a:r>
            <a:r>
              <a:rPr lang="en-US" baseline="0" dirty="0"/>
              <a:t> Hongzhi Li (hongzl@microsoft.com), Jin Li (jinl@microsoft.com)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48F9-CC11-4E1A-AA43-2C2B646FE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5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89E2-8E91-4C7E-BA3C-C392241A4F91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E665-D89F-4E60-8357-98D9C61E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Scheduling and Runtime in </a:t>
            </a:r>
            <a:r>
              <a:rPr lang="en-US" dirty="0" err="1"/>
              <a:t>DLWorkspace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Computing and Storage Group</a:t>
            </a:r>
          </a:p>
          <a:p>
            <a:r>
              <a:rPr lang="en-US" dirty="0"/>
              <a:t>July. 7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DLWorkspace</a:t>
            </a:r>
            <a:r>
              <a:rPr lang="en-US" dirty="0"/>
              <a:t> Job Runtime - Shared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shared storage are mounted on the host and then mapped to the container</a:t>
            </a:r>
          </a:p>
          <a:p>
            <a:r>
              <a:rPr lang="en-US" dirty="0"/>
              <a:t>Storage mount point</a:t>
            </a:r>
          </a:p>
          <a:p>
            <a:r>
              <a:rPr lang="en-US" dirty="0" err="1"/>
              <a:t>DLWorkspace</a:t>
            </a:r>
            <a:r>
              <a:rPr lang="en-US" dirty="0"/>
              <a:t> system folder</a:t>
            </a:r>
          </a:p>
          <a:p>
            <a:pPr lvl="1"/>
            <a:r>
              <a:rPr lang="en-US" dirty="0"/>
              <a:t>storage, work, </a:t>
            </a:r>
            <a:r>
              <a:rPr lang="en-US" dirty="0" err="1"/>
              <a:t>jobfiles</a:t>
            </a:r>
            <a:r>
              <a:rPr lang="en-US" dirty="0"/>
              <a:t> </a:t>
            </a:r>
          </a:p>
          <a:p>
            <a:r>
              <a:rPr lang="en-US" dirty="0"/>
              <a:t>Soft link from storage mount point to system folder </a:t>
            </a:r>
          </a:p>
          <a:p>
            <a:r>
              <a:rPr lang="en-US" dirty="0"/>
              <a:t>Samba interface to allow users access their home folder (work folder) and data folder from windows machines (domain machines)</a:t>
            </a:r>
          </a:p>
        </p:txBody>
      </p:sp>
    </p:spTree>
    <p:extLst>
      <p:ext uri="{BB962C8B-B14F-4D97-AF65-F5344CB8AC3E}">
        <p14:creationId xmlns:p14="http://schemas.microsoft.com/office/powerpoint/2010/main" val="12494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DLWorkspace</a:t>
            </a:r>
            <a:r>
              <a:rPr lang="en-US" dirty="0"/>
              <a:t> Job Runtime - Special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run privileged Docker</a:t>
            </a:r>
          </a:p>
          <a:p>
            <a:r>
              <a:rPr lang="en-US" dirty="0"/>
              <a:t>Special approval work flow is supported (On going…) </a:t>
            </a:r>
          </a:p>
          <a:p>
            <a:pPr lvl="1"/>
            <a:r>
              <a:rPr lang="en-US" dirty="0"/>
              <a:t>If the cluster is configured to allow special permission, it may require additional approval from the system admin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9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/>
          <p:cNvSpPr/>
          <p:nvPr/>
        </p:nvSpPr>
        <p:spPr>
          <a:xfrm>
            <a:off x="6038088" y="3621024"/>
            <a:ext cx="3663696" cy="187756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475488" y="3621024"/>
            <a:ext cx="3663696" cy="18775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984" y="4166616"/>
            <a:ext cx="1371600" cy="688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0" y="4166616"/>
            <a:ext cx="1371600" cy="688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6448" y="2647760"/>
            <a:ext cx="1371600" cy="688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005584" y="4511040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3246120" y="3336608"/>
            <a:ext cx="1786128" cy="830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32576" y="4166616"/>
            <a:ext cx="1371600" cy="688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4" name="Straight Arrow Connector 13"/>
          <p:cNvCxnSpPr>
            <a:stCxn id="6" idx="2"/>
            <a:endCxn id="12" idx="0"/>
          </p:cNvCxnSpPr>
          <p:nvPr/>
        </p:nvCxnSpPr>
        <p:spPr>
          <a:xfrm>
            <a:off x="5032248" y="3336608"/>
            <a:ext cx="1786128" cy="830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10088880" y="3733800"/>
            <a:ext cx="1551432" cy="1554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35696" y="4166616"/>
            <a:ext cx="1371600" cy="6888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9" name="Straight Arrow Connector 18"/>
          <p:cNvCxnSpPr>
            <a:stCxn id="12" idx="3"/>
            <a:endCxn id="17" idx="1"/>
          </p:cNvCxnSpPr>
          <p:nvPr/>
        </p:nvCxnSpPr>
        <p:spPr>
          <a:xfrm>
            <a:off x="7504176" y="4511040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5" idx="1"/>
          </p:cNvCxnSpPr>
          <p:nvPr/>
        </p:nvCxnSpPr>
        <p:spPr>
          <a:xfrm>
            <a:off x="9607296" y="4511040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90558" y="2172559"/>
            <a:ext cx="21038" cy="3837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486" y="1155283"/>
            <a:ext cx="1371600" cy="52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2822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7699" y="20019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88086" y="1419852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328622" y="729331"/>
            <a:ext cx="1744877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07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073499" y="729331"/>
            <a:ext cx="1827379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10171382" y="1155283"/>
            <a:ext cx="1551432" cy="5291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19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7586678" y="1419852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9689798" y="1419852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6" y="2238702"/>
            <a:ext cx="3906597" cy="43628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65194" y="3023364"/>
            <a:ext cx="5490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Portal: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en-US" dirty="0"/>
              <a:t>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job parameters from users and submit the request to </a:t>
            </a:r>
            <a:r>
              <a:rPr lang="en-US" dirty="0" err="1"/>
              <a:t>RestfulAPI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 and manage the existing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the cluster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02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486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2822" y="1155283"/>
            <a:ext cx="1371600" cy="52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7699" y="20019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88086" y="1419852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328622" y="729331"/>
            <a:ext cx="1744877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07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073499" y="729331"/>
            <a:ext cx="1827379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10171382" y="1155283"/>
            <a:ext cx="1551432" cy="5291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19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7586678" y="1419852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9689798" y="1419852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5194" y="3023364"/>
            <a:ext cx="549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RestfulAPI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the request from web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SubmitJob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ListJobs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KillJob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GetJobDetail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GetClusterStatus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ApproveJob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6" y="2242105"/>
            <a:ext cx="4412100" cy="33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486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2822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7699" y="200193"/>
            <a:ext cx="1371600" cy="52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88086" y="1419852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328622" y="729331"/>
            <a:ext cx="1744877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07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073499" y="729331"/>
            <a:ext cx="1827379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10171382" y="1155283"/>
            <a:ext cx="1551432" cy="5291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19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7586678" y="1419852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9689798" y="1419852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78" y="2582753"/>
            <a:ext cx="8226720" cy="31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486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2822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7699" y="20019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88086" y="1419852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328622" y="729331"/>
            <a:ext cx="1744877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078" y="1155283"/>
            <a:ext cx="1371600" cy="52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073499" y="729331"/>
            <a:ext cx="1827379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10171382" y="1155283"/>
            <a:ext cx="1551432" cy="5291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19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7586678" y="1419852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9689798" y="1419852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72834" y="2741228"/>
            <a:ext cx="5490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Manager: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new submitted jobs from SQL server, generate k8s pod description file and submitted to k8s master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pod description file is generated from templates.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job status from k8s </a:t>
            </a:r>
            <a:r>
              <a:rPr lang="en-US" dirty="0" err="1"/>
              <a:t>api</a:t>
            </a:r>
            <a:r>
              <a:rPr lang="en-US" dirty="0"/>
              <a:t> and update the job status to 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6" y="2741228"/>
            <a:ext cx="5120740" cy="25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6486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Web Portal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2822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7699" y="20019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88086" y="1419852"/>
            <a:ext cx="554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328622" y="729331"/>
            <a:ext cx="1744877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5078" y="1155283"/>
            <a:ext cx="1371600" cy="5291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Job Manager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073499" y="729331"/>
            <a:ext cx="1827379" cy="42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10171382" y="1155283"/>
            <a:ext cx="1551432" cy="5291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198" y="1155283"/>
            <a:ext cx="1371600" cy="5291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K8s Master API</a:t>
            </a:r>
          </a:p>
        </p:txBody>
      </p:sp>
      <p:cxnSp>
        <p:nvCxnSpPr>
          <p:cNvPr id="14" name="Straight Arrow Connector 13"/>
          <p:cNvCxnSpPr>
            <a:stCxn id="10" idx="3"/>
            <a:endCxn id="13" idx="1"/>
          </p:cNvCxnSpPr>
          <p:nvPr/>
        </p:nvCxnSpPr>
        <p:spPr>
          <a:xfrm>
            <a:off x="7586678" y="1419852"/>
            <a:ext cx="731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  <a:endCxn id="12" idx="1"/>
          </p:cNvCxnSpPr>
          <p:nvPr/>
        </p:nvCxnSpPr>
        <p:spPr>
          <a:xfrm>
            <a:off x="9689798" y="1419852"/>
            <a:ext cx="481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52" y="2020360"/>
            <a:ext cx="7293472" cy="46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DLWorkspace</a:t>
            </a:r>
            <a:r>
              <a:rPr lang="en-US" dirty="0"/>
              <a:t> Job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driver plugin </a:t>
            </a:r>
          </a:p>
          <a:p>
            <a:r>
              <a:rPr lang="en-US" dirty="0"/>
              <a:t>Shared storage</a:t>
            </a:r>
          </a:p>
          <a:p>
            <a:r>
              <a:rPr lang="en-US" dirty="0"/>
              <a:t>Special permission</a:t>
            </a:r>
          </a:p>
          <a:p>
            <a:r>
              <a:rPr lang="en-US" dirty="0"/>
              <a:t>Special device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DLWorkspace</a:t>
            </a:r>
            <a:r>
              <a:rPr lang="en-US" dirty="0"/>
              <a:t> Job Runtime - </a:t>
            </a:r>
            <a:r>
              <a:rPr lang="en-US" dirty="0" err="1"/>
              <a:t>Nvidia</a:t>
            </a:r>
            <a:r>
              <a:rPr lang="en-US" dirty="0"/>
              <a:t> driver plugin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nvidia</a:t>
            </a:r>
            <a:r>
              <a:rPr lang="en-US" dirty="0"/>
              <a:t> driver on the host machine</a:t>
            </a:r>
          </a:p>
          <a:p>
            <a:pPr lvl="1"/>
            <a:r>
              <a:rPr lang="en-US" dirty="0"/>
              <a:t>CoreOS: use privileged Docker to insert kernel module</a:t>
            </a:r>
          </a:p>
          <a:p>
            <a:pPr lvl="1"/>
            <a:r>
              <a:rPr lang="en-US" dirty="0"/>
              <a:t>Ubuntu: apt-get install </a:t>
            </a:r>
            <a:r>
              <a:rPr lang="en-US" dirty="0" err="1"/>
              <a:t>nvidia</a:t>
            </a:r>
            <a:r>
              <a:rPr lang="en-US" dirty="0"/>
              <a:t>-***</a:t>
            </a:r>
          </a:p>
          <a:p>
            <a:r>
              <a:rPr lang="en-US" dirty="0"/>
              <a:t>Official Kubernetes:</a:t>
            </a:r>
          </a:p>
          <a:p>
            <a:pPr lvl="1"/>
            <a:r>
              <a:rPr lang="en-US" dirty="0"/>
              <a:t>Put driver libraries to a folder e.g. /opt/</a:t>
            </a:r>
            <a:r>
              <a:rPr lang="en-US" dirty="0" err="1"/>
              <a:t>nvidia</a:t>
            </a:r>
            <a:r>
              <a:rPr lang="en-US" dirty="0"/>
              <a:t>-driver/</a:t>
            </a:r>
          </a:p>
          <a:p>
            <a:pPr lvl="1"/>
            <a:r>
              <a:rPr lang="en-US" dirty="0"/>
              <a:t>Map the driver folder to container (the Docker image should be inherited from </a:t>
            </a:r>
            <a:r>
              <a:rPr lang="en-US" dirty="0" err="1"/>
              <a:t>nvidia</a:t>
            </a:r>
            <a:r>
              <a:rPr lang="en-US" dirty="0"/>
              <a:t>/</a:t>
            </a:r>
            <a:r>
              <a:rPr lang="en-US" dirty="0" err="1"/>
              <a:t>cuda</a:t>
            </a:r>
            <a:r>
              <a:rPr lang="en-US" dirty="0"/>
              <a:t>)</a:t>
            </a:r>
          </a:p>
          <a:p>
            <a:r>
              <a:rPr lang="en-US" dirty="0"/>
              <a:t>Our customized Kubernetes: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nvidia</a:t>
            </a:r>
            <a:r>
              <a:rPr lang="en-US" dirty="0"/>
              <a:t>-</a:t>
            </a:r>
            <a:r>
              <a:rPr lang="en-US" dirty="0" err="1"/>
              <a:t>docker</a:t>
            </a:r>
            <a:r>
              <a:rPr lang="en-US" dirty="0"/>
              <a:t>-plugin to create a Docker volume for </a:t>
            </a:r>
            <a:r>
              <a:rPr lang="en-US" dirty="0" err="1"/>
              <a:t>nvidia</a:t>
            </a:r>
            <a:r>
              <a:rPr lang="en-US" dirty="0"/>
              <a:t> driver libraries</a:t>
            </a:r>
          </a:p>
          <a:p>
            <a:pPr lvl="1"/>
            <a:r>
              <a:rPr lang="en-US" dirty="0"/>
              <a:t>Mount the Docker volume to container </a:t>
            </a:r>
          </a:p>
        </p:txBody>
      </p:sp>
    </p:spTree>
    <p:extLst>
      <p:ext uri="{BB962C8B-B14F-4D97-AF65-F5344CB8AC3E}">
        <p14:creationId xmlns:p14="http://schemas.microsoft.com/office/powerpoint/2010/main" val="398366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411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Office Theme</vt:lpstr>
      <vt:lpstr>Job Scheduling and Runtime in DLWorkspace</vt:lpstr>
      <vt:lpstr>System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DLWorkspace Job Runtime</vt:lpstr>
      <vt:lpstr>DLWorkspace Job Runtime - Nvidia driver plugin </vt:lpstr>
      <vt:lpstr>DLWorkspace Job Runtime - Shared Storage</vt:lpstr>
      <vt:lpstr>DLWorkspace Job Runtime - Special permission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Scheduling and Runtime in DLWorkspace</dc:title>
  <dc:creator>Hongzhi Li</dc:creator>
  <cp:lastModifiedBy>Hongzhi Li</cp:lastModifiedBy>
  <cp:revision>19</cp:revision>
  <dcterms:created xsi:type="dcterms:W3CDTF">2017-07-07T16:52:05Z</dcterms:created>
  <dcterms:modified xsi:type="dcterms:W3CDTF">2017-07-07T20:53:58Z</dcterms:modified>
</cp:coreProperties>
</file>