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9"/>
    <p:restoredTop sz="94661"/>
  </p:normalViewPr>
  <p:slideViewPr>
    <p:cSldViewPr snapToGrid="0" snapToObjects="1">
      <p:cViewPr varScale="1">
        <p:scale>
          <a:sx n="163" d="100"/>
          <a:sy n="163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29461-78C7-144A-8685-B4A774C1781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40181C39-6B9B-C145-B2D7-6DDEE2D43AE4}">
      <dgm:prSet phldrT="[Text]"/>
      <dgm:spPr/>
      <dgm:t>
        <a:bodyPr/>
        <a:lstStyle/>
        <a:p>
          <a:r>
            <a:rPr lang="en-US" dirty="0"/>
            <a:t>Ingest Data</a:t>
          </a:r>
        </a:p>
      </dgm:t>
    </dgm:pt>
    <dgm:pt modelId="{94036D0E-472D-F145-90B8-C5CC050888E0}" type="parTrans" cxnId="{319B445A-750D-FA44-86A5-5020DD633A9B}">
      <dgm:prSet/>
      <dgm:spPr/>
      <dgm:t>
        <a:bodyPr/>
        <a:lstStyle/>
        <a:p>
          <a:endParaRPr lang="en-US"/>
        </a:p>
      </dgm:t>
    </dgm:pt>
    <dgm:pt modelId="{F09E0A58-F910-1A42-A7F9-98EB8205A487}" type="sibTrans" cxnId="{319B445A-750D-FA44-86A5-5020DD633A9B}">
      <dgm:prSet/>
      <dgm:spPr/>
      <dgm:t>
        <a:bodyPr/>
        <a:lstStyle/>
        <a:p>
          <a:endParaRPr lang="en-US"/>
        </a:p>
      </dgm:t>
    </dgm:pt>
    <dgm:pt modelId="{5F3582D0-BDDD-E542-9C62-9E61EC720DC2}">
      <dgm:prSet phldrT="[Text]"/>
      <dgm:spPr/>
      <dgm:t>
        <a:bodyPr/>
        <a:lstStyle/>
        <a:p>
          <a:r>
            <a:rPr lang="en-US" dirty="0" err="1"/>
            <a:t>Localise</a:t>
          </a:r>
          <a:endParaRPr lang="en-US" dirty="0"/>
        </a:p>
      </dgm:t>
    </dgm:pt>
    <dgm:pt modelId="{A9CC919E-6805-994D-A214-F23B03A94186}" type="parTrans" cxnId="{48DD61F8-A34C-5149-A2EB-E614879144B3}">
      <dgm:prSet/>
      <dgm:spPr/>
      <dgm:t>
        <a:bodyPr/>
        <a:lstStyle/>
        <a:p>
          <a:endParaRPr lang="en-US"/>
        </a:p>
      </dgm:t>
    </dgm:pt>
    <dgm:pt modelId="{C4283378-52DA-8940-9AF4-B6AE72B1E854}" type="sibTrans" cxnId="{48DD61F8-A34C-5149-A2EB-E614879144B3}">
      <dgm:prSet/>
      <dgm:spPr/>
      <dgm:t>
        <a:bodyPr/>
        <a:lstStyle/>
        <a:p>
          <a:endParaRPr lang="en-US"/>
        </a:p>
      </dgm:t>
    </dgm:pt>
    <dgm:pt modelId="{EEBB453A-7422-1D4D-868A-C10909A31515}">
      <dgm:prSet phldrT="[Text]"/>
      <dgm:spPr/>
      <dgm:t>
        <a:bodyPr/>
        <a:lstStyle/>
        <a:p>
          <a:r>
            <a:rPr lang="en-US" dirty="0" err="1"/>
            <a:t>Analyse</a:t>
          </a:r>
          <a:endParaRPr lang="en-US" dirty="0"/>
        </a:p>
      </dgm:t>
    </dgm:pt>
    <dgm:pt modelId="{EE1019A2-DD14-FB49-AF7F-634B725695BC}" type="parTrans" cxnId="{D74BADB9-7FCB-5B49-B1C5-79B2BD5BD30A}">
      <dgm:prSet/>
      <dgm:spPr/>
      <dgm:t>
        <a:bodyPr/>
        <a:lstStyle/>
        <a:p>
          <a:endParaRPr lang="en-US"/>
        </a:p>
      </dgm:t>
    </dgm:pt>
    <dgm:pt modelId="{CF248320-EB2F-5A45-A489-D971B0CDCCE0}" type="sibTrans" cxnId="{D74BADB9-7FCB-5B49-B1C5-79B2BD5BD30A}">
      <dgm:prSet/>
      <dgm:spPr/>
      <dgm:t>
        <a:bodyPr/>
        <a:lstStyle/>
        <a:p>
          <a:endParaRPr lang="en-US"/>
        </a:p>
      </dgm:t>
    </dgm:pt>
    <dgm:pt modelId="{BA8CBA32-C1DC-8246-BD7C-56E93ECEDC15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A3E7CE34-DAFF-9F40-B21B-BE299EF6CCA8}" type="parTrans" cxnId="{DEB22914-F20E-6747-B548-C9A7A611B1CD}">
      <dgm:prSet/>
      <dgm:spPr/>
      <dgm:t>
        <a:bodyPr/>
        <a:lstStyle/>
        <a:p>
          <a:endParaRPr lang="en-US"/>
        </a:p>
      </dgm:t>
    </dgm:pt>
    <dgm:pt modelId="{1722DEAC-7099-FB4E-8C8D-4E43ACE969BF}" type="sibTrans" cxnId="{DEB22914-F20E-6747-B548-C9A7A611B1CD}">
      <dgm:prSet/>
      <dgm:spPr/>
      <dgm:t>
        <a:bodyPr/>
        <a:lstStyle/>
        <a:p>
          <a:endParaRPr lang="en-US"/>
        </a:p>
      </dgm:t>
    </dgm:pt>
    <dgm:pt modelId="{9CBCC054-4A23-B842-993D-53F6247A67B2}" type="pres">
      <dgm:prSet presAssocID="{9BE29461-78C7-144A-8685-B4A774C17814}" presName="CompostProcess" presStyleCnt="0">
        <dgm:presLayoutVars>
          <dgm:dir/>
          <dgm:resizeHandles val="exact"/>
        </dgm:presLayoutVars>
      </dgm:prSet>
      <dgm:spPr/>
    </dgm:pt>
    <dgm:pt modelId="{1F8C1DEA-A2DC-244B-8061-19C68C02B15D}" type="pres">
      <dgm:prSet presAssocID="{9BE29461-78C7-144A-8685-B4A774C17814}" presName="arrow" presStyleLbl="bgShp" presStyleIdx="0" presStyleCnt="1" custScaleX="100143" custLinFactNeighborX="5045" custLinFactNeighborY="171"/>
      <dgm:spPr/>
    </dgm:pt>
    <dgm:pt modelId="{B8EB229C-0EDC-BA4A-B5D1-D9971D214C7B}" type="pres">
      <dgm:prSet presAssocID="{9BE29461-78C7-144A-8685-B4A774C17814}" presName="linearProcess" presStyleCnt="0"/>
      <dgm:spPr/>
    </dgm:pt>
    <dgm:pt modelId="{C8F76ED9-D397-9144-BC45-BD0D8C7984C8}" type="pres">
      <dgm:prSet presAssocID="{40181C39-6B9B-C145-B2D7-6DDEE2D43AE4}" presName="textNode" presStyleLbl="node1" presStyleIdx="0" presStyleCnt="4">
        <dgm:presLayoutVars>
          <dgm:bulletEnabled val="1"/>
        </dgm:presLayoutVars>
      </dgm:prSet>
      <dgm:spPr/>
    </dgm:pt>
    <dgm:pt modelId="{174894EC-52F0-A147-86C1-D8449C1ADB29}" type="pres">
      <dgm:prSet presAssocID="{F09E0A58-F910-1A42-A7F9-98EB8205A487}" presName="sibTrans" presStyleCnt="0"/>
      <dgm:spPr/>
    </dgm:pt>
    <dgm:pt modelId="{94151937-34ED-544B-A252-804B9C85D38A}" type="pres">
      <dgm:prSet presAssocID="{5F3582D0-BDDD-E542-9C62-9E61EC720DC2}" presName="textNode" presStyleLbl="node1" presStyleIdx="1" presStyleCnt="4">
        <dgm:presLayoutVars>
          <dgm:bulletEnabled val="1"/>
        </dgm:presLayoutVars>
      </dgm:prSet>
      <dgm:spPr/>
    </dgm:pt>
    <dgm:pt modelId="{5DAD0FA6-7007-0140-AAC6-F904838F9DA0}" type="pres">
      <dgm:prSet presAssocID="{C4283378-52DA-8940-9AF4-B6AE72B1E854}" presName="sibTrans" presStyleCnt="0"/>
      <dgm:spPr/>
    </dgm:pt>
    <dgm:pt modelId="{C5116071-9A55-444C-B139-42A23D11310A}" type="pres">
      <dgm:prSet presAssocID="{EEBB453A-7422-1D4D-868A-C10909A31515}" presName="textNode" presStyleLbl="node1" presStyleIdx="2" presStyleCnt="4">
        <dgm:presLayoutVars>
          <dgm:bulletEnabled val="1"/>
        </dgm:presLayoutVars>
      </dgm:prSet>
      <dgm:spPr/>
    </dgm:pt>
    <dgm:pt modelId="{FC8FECF7-1F12-8046-9E6A-61ECBD130033}" type="pres">
      <dgm:prSet presAssocID="{CF248320-EB2F-5A45-A489-D971B0CDCCE0}" presName="sibTrans" presStyleCnt="0"/>
      <dgm:spPr/>
    </dgm:pt>
    <dgm:pt modelId="{29E8975F-0B2E-BB45-BD57-110EA9BDCB3E}" type="pres">
      <dgm:prSet presAssocID="{BA8CBA32-C1DC-8246-BD7C-56E93ECEDC1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EB22914-F20E-6747-B548-C9A7A611B1CD}" srcId="{9BE29461-78C7-144A-8685-B4A774C17814}" destId="{BA8CBA32-C1DC-8246-BD7C-56E93ECEDC15}" srcOrd="3" destOrd="0" parTransId="{A3E7CE34-DAFF-9F40-B21B-BE299EF6CCA8}" sibTransId="{1722DEAC-7099-FB4E-8C8D-4E43ACE969BF}"/>
    <dgm:cxn modelId="{E4C6AB1E-3ED0-554D-A6F8-3A1D111452F4}" type="presOf" srcId="{EEBB453A-7422-1D4D-868A-C10909A31515}" destId="{C5116071-9A55-444C-B139-42A23D11310A}" srcOrd="0" destOrd="0" presId="urn:microsoft.com/office/officeart/2005/8/layout/hProcess9"/>
    <dgm:cxn modelId="{2FC4054C-4725-1D47-B60D-8A520F51B2AC}" type="presOf" srcId="{BA8CBA32-C1DC-8246-BD7C-56E93ECEDC15}" destId="{29E8975F-0B2E-BB45-BD57-110EA9BDCB3E}" srcOrd="0" destOrd="0" presId="urn:microsoft.com/office/officeart/2005/8/layout/hProcess9"/>
    <dgm:cxn modelId="{319B445A-750D-FA44-86A5-5020DD633A9B}" srcId="{9BE29461-78C7-144A-8685-B4A774C17814}" destId="{40181C39-6B9B-C145-B2D7-6DDEE2D43AE4}" srcOrd="0" destOrd="0" parTransId="{94036D0E-472D-F145-90B8-C5CC050888E0}" sibTransId="{F09E0A58-F910-1A42-A7F9-98EB8205A487}"/>
    <dgm:cxn modelId="{D4CB4FA3-9A3E-664A-9B4B-B04DB968DFBA}" type="presOf" srcId="{5F3582D0-BDDD-E542-9C62-9E61EC720DC2}" destId="{94151937-34ED-544B-A252-804B9C85D38A}" srcOrd="0" destOrd="0" presId="urn:microsoft.com/office/officeart/2005/8/layout/hProcess9"/>
    <dgm:cxn modelId="{7EF2A9B5-C124-CC4A-9CAA-9E51A38C9CBB}" type="presOf" srcId="{40181C39-6B9B-C145-B2D7-6DDEE2D43AE4}" destId="{C8F76ED9-D397-9144-BC45-BD0D8C7984C8}" srcOrd="0" destOrd="0" presId="urn:microsoft.com/office/officeart/2005/8/layout/hProcess9"/>
    <dgm:cxn modelId="{D74BADB9-7FCB-5B49-B1C5-79B2BD5BD30A}" srcId="{9BE29461-78C7-144A-8685-B4A774C17814}" destId="{EEBB453A-7422-1D4D-868A-C10909A31515}" srcOrd="2" destOrd="0" parTransId="{EE1019A2-DD14-FB49-AF7F-634B725695BC}" sibTransId="{CF248320-EB2F-5A45-A489-D971B0CDCCE0}"/>
    <dgm:cxn modelId="{6FDEA9DE-C88D-E940-A70A-45E15E904E3A}" type="presOf" srcId="{9BE29461-78C7-144A-8685-B4A774C17814}" destId="{9CBCC054-4A23-B842-993D-53F6247A67B2}" srcOrd="0" destOrd="0" presId="urn:microsoft.com/office/officeart/2005/8/layout/hProcess9"/>
    <dgm:cxn modelId="{48DD61F8-A34C-5149-A2EB-E614879144B3}" srcId="{9BE29461-78C7-144A-8685-B4A774C17814}" destId="{5F3582D0-BDDD-E542-9C62-9E61EC720DC2}" srcOrd="1" destOrd="0" parTransId="{A9CC919E-6805-994D-A214-F23B03A94186}" sibTransId="{C4283378-52DA-8940-9AF4-B6AE72B1E854}"/>
    <dgm:cxn modelId="{DA5CC08E-8B5E-A44C-BEB1-140287BEB161}" type="presParOf" srcId="{9CBCC054-4A23-B842-993D-53F6247A67B2}" destId="{1F8C1DEA-A2DC-244B-8061-19C68C02B15D}" srcOrd="0" destOrd="0" presId="urn:microsoft.com/office/officeart/2005/8/layout/hProcess9"/>
    <dgm:cxn modelId="{A9B6E463-4F3D-6E4D-BE39-0709D72B5B6B}" type="presParOf" srcId="{9CBCC054-4A23-B842-993D-53F6247A67B2}" destId="{B8EB229C-0EDC-BA4A-B5D1-D9971D214C7B}" srcOrd="1" destOrd="0" presId="urn:microsoft.com/office/officeart/2005/8/layout/hProcess9"/>
    <dgm:cxn modelId="{EC429A7D-A4E8-2E47-AAB8-2E2DD94F857F}" type="presParOf" srcId="{B8EB229C-0EDC-BA4A-B5D1-D9971D214C7B}" destId="{C8F76ED9-D397-9144-BC45-BD0D8C7984C8}" srcOrd="0" destOrd="0" presId="urn:microsoft.com/office/officeart/2005/8/layout/hProcess9"/>
    <dgm:cxn modelId="{3092BCDD-02BE-A549-8A65-881C7E7B1110}" type="presParOf" srcId="{B8EB229C-0EDC-BA4A-B5D1-D9971D214C7B}" destId="{174894EC-52F0-A147-86C1-D8449C1ADB29}" srcOrd="1" destOrd="0" presId="urn:microsoft.com/office/officeart/2005/8/layout/hProcess9"/>
    <dgm:cxn modelId="{8F4DD099-0AC4-9444-BA73-FF7BE8304A19}" type="presParOf" srcId="{B8EB229C-0EDC-BA4A-B5D1-D9971D214C7B}" destId="{94151937-34ED-544B-A252-804B9C85D38A}" srcOrd="2" destOrd="0" presId="urn:microsoft.com/office/officeart/2005/8/layout/hProcess9"/>
    <dgm:cxn modelId="{E3532427-FB20-304B-A0BE-3CD57D6BC50F}" type="presParOf" srcId="{B8EB229C-0EDC-BA4A-B5D1-D9971D214C7B}" destId="{5DAD0FA6-7007-0140-AAC6-F904838F9DA0}" srcOrd="3" destOrd="0" presId="urn:microsoft.com/office/officeart/2005/8/layout/hProcess9"/>
    <dgm:cxn modelId="{6111411B-028E-B442-9FE8-B012BE7BE1F5}" type="presParOf" srcId="{B8EB229C-0EDC-BA4A-B5D1-D9971D214C7B}" destId="{C5116071-9A55-444C-B139-42A23D11310A}" srcOrd="4" destOrd="0" presId="urn:microsoft.com/office/officeart/2005/8/layout/hProcess9"/>
    <dgm:cxn modelId="{A934A543-BA60-2C47-9AE3-D037F2136938}" type="presParOf" srcId="{B8EB229C-0EDC-BA4A-B5D1-D9971D214C7B}" destId="{FC8FECF7-1F12-8046-9E6A-61ECBD130033}" srcOrd="5" destOrd="0" presId="urn:microsoft.com/office/officeart/2005/8/layout/hProcess9"/>
    <dgm:cxn modelId="{C79A6811-B223-9B46-A675-165578CDCE1D}" type="presParOf" srcId="{B8EB229C-0EDC-BA4A-B5D1-D9971D214C7B}" destId="{29E8975F-0B2E-BB45-BD57-110EA9BDCB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90AF4-1CEC-CB46-90D5-7CCEF501A44F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6CE2C-D837-7F45-A49B-E87777FFD450}">
      <dgm:prSet phldrT="[Text]"/>
      <dgm:spPr/>
      <dgm:t>
        <a:bodyPr/>
        <a:lstStyle/>
        <a:p>
          <a:r>
            <a:rPr lang="en-US" dirty="0"/>
            <a:t>GP Systems</a:t>
          </a:r>
        </a:p>
      </dgm:t>
    </dgm:pt>
    <dgm:pt modelId="{03B5DEB5-BED9-C440-A3C8-D311EF3B0CE7}" type="parTrans" cxnId="{75EB283C-2600-0F44-A896-5DA45FF9B335}">
      <dgm:prSet/>
      <dgm:spPr/>
      <dgm:t>
        <a:bodyPr/>
        <a:lstStyle/>
        <a:p>
          <a:endParaRPr lang="en-US"/>
        </a:p>
      </dgm:t>
    </dgm:pt>
    <dgm:pt modelId="{C8CCD916-C6CE-0E47-9F8E-5BA146458496}" type="sibTrans" cxnId="{75EB283C-2600-0F44-A896-5DA45FF9B335}">
      <dgm:prSet/>
      <dgm:spPr/>
      <dgm:t>
        <a:bodyPr/>
        <a:lstStyle/>
        <a:p>
          <a:endParaRPr lang="en-US"/>
        </a:p>
      </dgm:t>
    </dgm:pt>
    <dgm:pt modelId="{BD8ACD4B-90F1-EC45-8151-AE2A60C40D91}">
      <dgm:prSet phldrT="[Text]"/>
      <dgm:spPr/>
      <dgm:t>
        <a:bodyPr/>
        <a:lstStyle/>
        <a:p>
          <a:r>
            <a:rPr lang="en-US" dirty="0"/>
            <a:t>Care Workers</a:t>
          </a:r>
        </a:p>
      </dgm:t>
    </dgm:pt>
    <dgm:pt modelId="{C3A96E22-60CB-3248-8605-96F40FC20BDD}" type="parTrans" cxnId="{7CCD49FD-EC34-F848-B537-F487E99EDC94}">
      <dgm:prSet/>
      <dgm:spPr/>
      <dgm:t>
        <a:bodyPr/>
        <a:lstStyle/>
        <a:p>
          <a:endParaRPr lang="en-US"/>
        </a:p>
      </dgm:t>
    </dgm:pt>
    <dgm:pt modelId="{7077897B-3F01-9C4D-A3BA-B72CA25E8072}" type="sibTrans" cxnId="{7CCD49FD-EC34-F848-B537-F487E99EDC94}">
      <dgm:prSet/>
      <dgm:spPr/>
      <dgm:t>
        <a:bodyPr/>
        <a:lstStyle/>
        <a:p>
          <a:endParaRPr lang="en-US"/>
        </a:p>
      </dgm:t>
    </dgm:pt>
    <dgm:pt modelId="{E56B622A-5F29-154F-A7A5-3BBF0C760692}">
      <dgm:prSet phldrT="[Text]"/>
      <dgm:spPr/>
      <dgm:t>
        <a:bodyPr/>
        <a:lstStyle/>
        <a:p>
          <a:r>
            <a:rPr lang="en-US" dirty="0"/>
            <a:t>Devices</a:t>
          </a:r>
        </a:p>
      </dgm:t>
    </dgm:pt>
    <dgm:pt modelId="{29453E5F-1DA6-CF4B-B572-E5887EDF7F72}" type="parTrans" cxnId="{84A50217-22AB-6F48-8FCF-58B096D01539}">
      <dgm:prSet/>
      <dgm:spPr/>
      <dgm:t>
        <a:bodyPr/>
        <a:lstStyle/>
        <a:p>
          <a:endParaRPr lang="en-US"/>
        </a:p>
      </dgm:t>
    </dgm:pt>
    <dgm:pt modelId="{C083F7F7-DAC5-7042-92F1-67C458DD11B8}" type="sibTrans" cxnId="{84A50217-22AB-6F48-8FCF-58B096D01539}">
      <dgm:prSet/>
      <dgm:spPr/>
      <dgm:t>
        <a:bodyPr/>
        <a:lstStyle/>
        <a:p>
          <a:endParaRPr lang="en-US"/>
        </a:p>
      </dgm:t>
    </dgm:pt>
    <dgm:pt modelId="{1EE416E9-F662-CF47-AFF5-538229A3E0B6}">
      <dgm:prSet phldrT="[Text]"/>
      <dgm:spPr/>
      <dgm:t>
        <a:bodyPr/>
        <a:lstStyle/>
        <a:p>
          <a:r>
            <a:rPr lang="en-US" dirty="0"/>
            <a:t>Third Parties</a:t>
          </a:r>
        </a:p>
      </dgm:t>
    </dgm:pt>
    <dgm:pt modelId="{F9BE51B3-BE35-0642-9222-0DEAD33C30FB}" type="parTrans" cxnId="{D20FBD1D-8213-E446-BB6E-E823B4111CE8}">
      <dgm:prSet/>
      <dgm:spPr/>
      <dgm:t>
        <a:bodyPr/>
        <a:lstStyle/>
        <a:p>
          <a:endParaRPr lang="en-US"/>
        </a:p>
      </dgm:t>
    </dgm:pt>
    <dgm:pt modelId="{6628FF75-1CD1-7D48-85E9-CE5A13A07853}" type="sibTrans" cxnId="{D20FBD1D-8213-E446-BB6E-E823B4111CE8}">
      <dgm:prSet/>
      <dgm:spPr/>
      <dgm:t>
        <a:bodyPr/>
        <a:lstStyle/>
        <a:p>
          <a:endParaRPr lang="en-US"/>
        </a:p>
      </dgm:t>
    </dgm:pt>
    <dgm:pt modelId="{C85BF06A-34A5-694A-A374-0243BBFEF8AF}" type="pres">
      <dgm:prSet presAssocID="{0B790AF4-1CEC-CB46-90D5-7CCEF501A44F}" presName="linear" presStyleCnt="0">
        <dgm:presLayoutVars>
          <dgm:dir/>
          <dgm:animLvl val="lvl"/>
          <dgm:resizeHandles val="exact"/>
        </dgm:presLayoutVars>
      </dgm:prSet>
      <dgm:spPr/>
    </dgm:pt>
    <dgm:pt modelId="{765D4AA3-168C-2C4B-9B2C-C663A344BBD5}" type="pres">
      <dgm:prSet presAssocID="{C1F6CE2C-D837-7F45-A49B-E87777FFD450}" presName="parentLin" presStyleCnt="0"/>
      <dgm:spPr/>
    </dgm:pt>
    <dgm:pt modelId="{586A85E6-331C-8444-924E-88647EBB525B}" type="pres">
      <dgm:prSet presAssocID="{C1F6CE2C-D837-7F45-A49B-E87777FFD450}" presName="parentLeftMargin" presStyleLbl="node1" presStyleIdx="0" presStyleCnt="4"/>
      <dgm:spPr/>
    </dgm:pt>
    <dgm:pt modelId="{ED252E8F-8015-3F4B-B085-AD024BDC5FC6}" type="pres">
      <dgm:prSet presAssocID="{C1F6CE2C-D837-7F45-A49B-E87777FFD4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D361D5-58F9-7A4E-9F74-337D6B894CEE}" type="pres">
      <dgm:prSet presAssocID="{C1F6CE2C-D837-7F45-A49B-E87777FFD450}" presName="negativeSpace" presStyleCnt="0"/>
      <dgm:spPr/>
    </dgm:pt>
    <dgm:pt modelId="{4017B264-B3BF-A64B-B209-A909A8ADC1E9}" type="pres">
      <dgm:prSet presAssocID="{C1F6CE2C-D837-7F45-A49B-E87777FFD450}" presName="childText" presStyleLbl="conFgAcc1" presStyleIdx="0" presStyleCnt="4">
        <dgm:presLayoutVars>
          <dgm:bulletEnabled val="1"/>
        </dgm:presLayoutVars>
      </dgm:prSet>
      <dgm:spPr/>
    </dgm:pt>
    <dgm:pt modelId="{FDD4C7F6-4EBE-964E-B679-8AC27625CD29}" type="pres">
      <dgm:prSet presAssocID="{C8CCD916-C6CE-0E47-9F8E-5BA146458496}" presName="spaceBetweenRectangles" presStyleCnt="0"/>
      <dgm:spPr/>
    </dgm:pt>
    <dgm:pt modelId="{E3152DFA-B5BF-F643-ADB3-70F96934EDE7}" type="pres">
      <dgm:prSet presAssocID="{BD8ACD4B-90F1-EC45-8151-AE2A60C40D91}" presName="parentLin" presStyleCnt="0"/>
      <dgm:spPr/>
    </dgm:pt>
    <dgm:pt modelId="{D057EE84-9B56-F149-9317-F90E2E28E39F}" type="pres">
      <dgm:prSet presAssocID="{BD8ACD4B-90F1-EC45-8151-AE2A60C40D91}" presName="parentLeftMargin" presStyleLbl="node1" presStyleIdx="0" presStyleCnt="4"/>
      <dgm:spPr/>
    </dgm:pt>
    <dgm:pt modelId="{C878D368-0125-4D4E-A9B6-A1E659D7B487}" type="pres">
      <dgm:prSet presAssocID="{BD8ACD4B-90F1-EC45-8151-AE2A60C40D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8C5673-08EA-B946-B18F-18F40F849D85}" type="pres">
      <dgm:prSet presAssocID="{BD8ACD4B-90F1-EC45-8151-AE2A60C40D91}" presName="negativeSpace" presStyleCnt="0"/>
      <dgm:spPr/>
    </dgm:pt>
    <dgm:pt modelId="{F019F97D-224E-8543-89CF-3EAA01102E6D}" type="pres">
      <dgm:prSet presAssocID="{BD8ACD4B-90F1-EC45-8151-AE2A60C40D91}" presName="childText" presStyleLbl="conFgAcc1" presStyleIdx="1" presStyleCnt="4">
        <dgm:presLayoutVars>
          <dgm:bulletEnabled val="1"/>
        </dgm:presLayoutVars>
      </dgm:prSet>
      <dgm:spPr/>
    </dgm:pt>
    <dgm:pt modelId="{BC68C498-F8F2-CD4F-AA0A-BD0A030B58C5}" type="pres">
      <dgm:prSet presAssocID="{7077897B-3F01-9C4D-A3BA-B72CA25E8072}" presName="spaceBetweenRectangles" presStyleCnt="0"/>
      <dgm:spPr/>
    </dgm:pt>
    <dgm:pt modelId="{2AE4C118-FDDA-6A40-B12F-6EAB5064141F}" type="pres">
      <dgm:prSet presAssocID="{E56B622A-5F29-154F-A7A5-3BBF0C760692}" presName="parentLin" presStyleCnt="0"/>
      <dgm:spPr/>
    </dgm:pt>
    <dgm:pt modelId="{4A21FCD4-13DD-B348-B597-2C1857FC3690}" type="pres">
      <dgm:prSet presAssocID="{E56B622A-5F29-154F-A7A5-3BBF0C760692}" presName="parentLeftMargin" presStyleLbl="node1" presStyleIdx="1" presStyleCnt="4"/>
      <dgm:spPr/>
    </dgm:pt>
    <dgm:pt modelId="{02A32925-7ABA-0243-8AEA-BD9FE0FA896E}" type="pres">
      <dgm:prSet presAssocID="{E56B622A-5F29-154F-A7A5-3BBF0C7606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A5559A-4C37-594A-9CEC-1812ACB25387}" type="pres">
      <dgm:prSet presAssocID="{E56B622A-5F29-154F-A7A5-3BBF0C760692}" presName="negativeSpace" presStyleCnt="0"/>
      <dgm:spPr/>
    </dgm:pt>
    <dgm:pt modelId="{8B6B0580-8D63-DD49-ADB1-D883105780F6}" type="pres">
      <dgm:prSet presAssocID="{E56B622A-5F29-154F-A7A5-3BBF0C760692}" presName="childText" presStyleLbl="conFgAcc1" presStyleIdx="2" presStyleCnt="4">
        <dgm:presLayoutVars>
          <dgm:bulletEnabled val="1"/>
        </dgm:presLayoutVars>
      </dgm:prSet>
      <dgm:spPr/>
    </dgm:pt>
    <dgm:pt modelId="{77FB368C-EEDB-B748-95BA-4D234CC7A437}" type="pres">
      <dgm:prSet presAssocID="{C083F7F7-DAC5-7042-92F1-67C458DD11B8}" presName="spaceBetweenRectangles" presStyleCnt="0"/>
      <dgm:spPr/>
    </dgm:pt>
    <dgm:pt modelId="{2157FE4E-75BB-C245-823A-F4DA9AE69EA7}" type="pres">
      <dgm:prSet presAssocID="{1EE416E9-F662-CF47-AFF5-538229A3E0B6}" presName="parentLin" presStyleCnt="0"/>
      <dgm:spPr/>
    </dgm:pt>
    <dgm:pt modelId="{A6F2C528-81F3-4C4B-954A-9BD46795AC1F}" type="pres">
      <dgm:prSet presAssocID="{1EE416E9-F662-CF47-AFF5-538229A3E0B6}" presName="parentLeftMargin" presStyleLbl="node1" presStyleIdx="2" presStyleCnt="4"/>
      <dgm:spPr/>
    </dgm:pt>
    <dgm:pt modelId="{ECB8236B-7354-A646-B33C-696C3F4027CA}" type="pres">
      <dgm:prSet presAssocID="{1EE416E9-F662-CF47-AFF5-538229A3E0B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20B455-E91A-6A4E-91F1-B50E0E4131B6}" type="pres">
      <dgm:prSet presAssocID="{1EE416E9-F662-CF47-AFF5-538229A3E0B6}" presName="negativeSpace" presStyleCnt="0"/>
      <dgm:spPr/>
    </dgm:pt>
    <dgm:pt modelId="{94A8A03E-4669-5B40-83CE-2C3634C65E59}" type="pres">
      <dgm:prSet presAssocID="{1EE416E9-F662-CF47-AFF5-538229A3E0B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4A50217-22AB-6F48-8FCF-58B096D01539}" srcId="{0B790AF4-1CEC-CB46-90D5-7CCEF501A44F}" destId="{E56B622A-5F29-154F-A7A5-3BBF0C760692}" srcOrd="2" destOrd="0" parTransId="{29453E5F-1DA6-CF4B-B572-E5887EDF7F72}" sibTransId="{C083F7F7-DAC5-7042-92F1-67C458DD11B8}"/>
    <dgm:cxn modelId="{D20FBD1D-8213-E446-BB6E-E823B4111CE8}" srcId="{0B790AF4-1CEC-CB46-90D5-7CCEF501A44F}" destId="{1EE416E9-F662-CF47-AFF5-538229A3E0B6}" srcOrd="3" destOrd="0" parTransId="{F9BE51B3-BE35-0642-9222-0DEAD33C30FB}" sibTransId="{6628FF75-1CD1-7D48-85E9-CE5A13A07853}"/>
    <dgm:cxn modelId="{0ED4FF28-6F54-0047-8FEE-77E192CBECD9}" type="presOf" srcId="{1EE416E9-F662-CF47-AFF5-538229A3E0B6}" destId="{A6F2C528-81F3-4C4B-954A-9BD46795AC1F}" srcOrd="0" destOrd="0" presId="urn:microsoft.com/office/officeart/2005/8/layout/list1"/>
    <dgm:cxn modelId="{1E063B39-7F31-4644-A54D-3EE2D9D05DFF}" type="presOf" srcId="{E56B622A-5F29-154F-A7A5-3BBF0C760692}" destId="{02A32925-7ABA-0243-8AEA-BD9FE0FA896E}" srcOrd="1" destOrd="0" presId="urn:microsoft.com/office/officeart/2005/8/layout/list1"/>
    <dgm:cxn modelId="{75EB283C-2600-0F44-A896-5DA45FF9B335}" srcId="{0B790AF4-1CEC-CB46-90D5-7CCEF501A44F}" destId="{C1F6CE2C-D837-7F45-A49B-E87777FFD450}" srcOrd="0" destOrd="0" parTransId="{03B5DEB5-BED9-C440-A3C8-D311EF3B0CE7}" sibTransId="{C8CCD916-C6CE-0E47-9F8E-5BA146458496}"/>
    <dgm:cxn modelId="{8FBFEB4D-9044-1C4E-800A-AEAF1C1C46F3}" type="presOf" srcId="{C1F6CE2C-D837-7F45-A49B-E87777FFD450}" destId="{ED252E8F-8015-3F4B-B085-AD024BDC5FC6}" srcOrd="1" destOrd="0" presId="urn:microsoft.com/office/officeart/2005/8/layout/list1"/>
    <dgm:cxn modelId="{EF5BDB98-B802-3D49-A98A-FB5BFEF430B9}" type="presOf" srcId="{E56B622A-5F29-154F-A7A5-3BBF0C760692}" destId="{4A21FCD4-13DD-B348-B597-2C1857FC3690}" srcOrd="0" destOrd="0" presId="urn:microsoft.com/office/officeart/2005/8/layout/list1"/>
    <dgm:cxn modelId="{319E4DAE-969A-B443-8FEA-EB579D361D85}" type="presOf" srcId="{C1F6CE2C-D837-7F45-A49B-E87777FFD450}" destId="{586A85E6-331C-8444-924E-88647EBB525B}" srcOrd="0" destOrd="0" presId="urn:microsoft.com/office/officeart/2005/8/layout/list1"/>
    <dgm:cxn modelId="{91D8F8AE-1DE2-734E-8FAA-40FA2023BA51}" type="presOf" srcId="{BD8ACD4B-90F1-EC45-8151-AE2A60C40D91}" destId="{D057EE84-9B56-F149-9317-F90E2E28E39F}" srcOrd="0" destOrd="0" presId="urn:microsoft.com/office/officeart/2005/8/layout/list1"/>
    <dgm:cxn modelId="{E4D37CE0-D5E3-7348-AE50-44BC5B372616}" type="presOf" srcId="{1EE416E9-F662-CF47-AFF5-538229A3E0B6}" destId="{ECB8236B-7354-A646-B33C-696C3F4027CA}" srcOrd="1" destOrd="0" presId="urn:microsoft.com/office/officeart/2005/8/layout/list1"/>
    <dgm:cxn modelId="{F6F80BE1-7A4A-3C4F-AB79-C5A712676E5B}" type="presOf" srcId="{0B790AF4-1CEC-CB46-90D5-7CCEF501A44F}" destId="{C85BF06A-34A5-694A-A374-0243BBFEF8AF}" srcOrd="0" destOrd="0" presId="urn:microsoft.com/office/officeart/2005/8/layout/list1"/>
    <dgm:cxn modelId="{96ABE7EA-52CE-AD42-AFA4-04F05F1D920C}" type="presOf" srcId="{BD8ACD4B-90F1-EC45-8151-AE2A60C40D91}" destId="{C878D368-0125-4D4E-A9B6-A1E659D7B487}" srcOrd="1" destOrd="0" presId="urn:microsoft.com/office/officeart/2005/8/layout/list1"/>
    <dgm:cxn modelId="{7CCD49FD-EC34-F848-B537-F487E99EDC94}" srcId="{0B790AF4-1CEC-CB46-90D5-7CCEF501A44F}" destId="{BD8ACD4B-90F1-EC45-8151-AE2A60C40D91}" srcOrd="1" destOrd="0" parTransId="{C3A96E22-60CB-3248-8605-96F40FC20BDD}" sibTransId="{7077897B-3F01-9C4D-A3BA-B72CA25E8072}"/>
    <dgm:cxn modelId="{BC267615-E339-0643-9D21-B34A4A826A21}" type="presParOf" srcId="{C85BF06A-34A5-694A-A374-0243BBFEF8AF}" destId="{765D4AA3-168C-2C4B-9B2C-C663A344BBD5}" srcOrd="0" destOrd="0" presId="urn:microsoft.com/office/officeart/2005/8/layout/list1"/>
    <dgm:cxn modelId="{EA38BDAD-007D-2D46-B67A-25BD369A6BD7}" type="presParOf" srcId="{765D4AA3-168C-2C4B-9B2C-C663A344BBD5}" destId="{586A85E6-331C-8444-924E-88647EBB525B}" srcOrd="0" destOrd="0" presId="urn:microsoft.com/office/officeart/2005/8/layout/list1"/>
    <dgm:cxn modelId="{70C0F8D9-A7CF-AB4C-B21C-EB0DD085642C}" type="presParOf" srcId="{765D4AA3-168C-2C4B-9B2C-C663A344BBD5}" destId="{ED252E8F-8015-3F4B-B085-AD024BDC5FC6}" srcOrd="1" destOrd="0" presId="urn:microsoft.com/office/officeart/2005/8/layout/list1"/>
    <dgm:cxn modelId="{2C2D223E-CCF5-1043-9468-DAED1DF1BADB}" type="presParOf" srcId="{C85BF06A-34A5-694A-A374-0243BBFEF8AF}" destId="{EED361D5-58F9-7A4E-9F74-337D6B894CEE}" srcOrd="1" destOrd="0" presId="urn:microsoft.com/office/officeart/2005/8/layout/list1"/>
    <dgm:cxn modelId="{E9A8C30D-A317-1540-8D4F-826A854D54A7}" type="presParOf" srcId="{C85BF06A-34A5-694A-A374-0243BBFEF8AF}" destId="{4017B264-B3BF-A64B-B209-A909A8ADC1E9}" srcOrd="2" destOrd="0" presId="urn:microsoft.com/office/officeart/2005/8/layout/list1"/>
    <dgm:cxn modelId="{3E3A14A4-CB63-274D-8F6A-79464A2D2745}" type="presParOf" srcId="{C85BF06A-34A5-694A-A374-0243BBFEF8AF}" destId="{FDD4C7F6-4EBE-964E-B679-8AC27625CD29}" srcOrd="3" destOrd="0" presId="urn:microsoft.com/office/officeart/2005/8/layout/list1"/>
    <dgm:cxn modelId="{E7B869AC-10F0-394D-B551-AFC0B0E55199}" type="presParOf" srcId="{C85BF06A-34A5-694A-A374-0243BBFEF8AF}" destId="{E3152DFA-B5BF-F643-ADB3-70F96934EDE7}" srcOrd="4" destOrd="0" presId="urn:microsoft.com/office/officeart/2005/8/layout/list1"/>
    <dgm:cxn modelId="{720802C2-64BD-E440-AD14-675BFA59D3BD}" type="presParOf" srcId="{E3152DFA-B5BF-F643-ADB3-70F96934EDE7}" destId="{D057EE84-9B56-F149-9317-F90E2E28E39F}" srcOrd="0" destOrd="0" presId="urn:microsoft.com/office/officeart/2005/8/layout/list1"/>
    <dgm:cxn modelId="{7A1CD79E-0BED-CC40-A620-DF287F31CA5A}" type="presParOf" srcId="{E3152DFA-B5BF-F643-ADB3-70F96934EDE7}" destId="{C878D368-0125-4D4E-A9B6-A1E659D7B487}" srcOrd="1" destOrd="0" presId="urn:microsoft.com/office/officeart/2005/8/layout/list1"/>
    <dgm:cxn modelId="{9157F454-0B16-E340-B4C3-BB3E9F357B92}" type="presParOf" srcId="{C85BF06A-34A5-694A-A374-0243BBFEF8AF}" destId="{F38C5673-08EA-B946-B18F-18F40F849D85}" srcOrd="5" destOrd="0" presId="urn:microsoft.com/office/officeart/2005/8/layout/list1"/>
    <dgm:cxn modelId="{18264634-D207-A442-8B7A-E16C00B90EF5}" type="presParOf" srcId="{C85BF06A-34A5-694A-A374-0243BBFEF8AF}" destId="{F019F97D-224E-8543-89CF-3EAA01102E6D}" srcOrd="6" destOrd="0" presId="urn:microsoft.com/office/officeart/2005/8/layout/list1"/>
    <dgm:cxn modelId="{D5A5BA2B-E0FF-FB4F-9039-B61E248C7F37}" type="presParOf" srcId="{C85BF06A-34A5-694A-A374-0243BBFEF8AF}" destId="{BC68C498-F8F2-CD4F-AA0A-BD0A030B58C5}" srcOrd="7" destOrd="0" presId="urn:microsoft.com/office/officeart/2005/8/layout/list1"/>
    <dgm:cxn modelId="{9FCA4EC0-085D-D640-B5B5-4CAA431B0149}" type="presParOf" srcId="{C85BF06A-34A5-694A-A374-0243BBFEF8AF}" destId="{2AE4C118-FDDA-6A40-B12F-6EAB5064141F}" srcOrd="8" destOrd="0" presId="urn:microsoft.com/office/officeart/2005/8/layout/list1"/>
    <dgm:cxn modelId="{624FEAAA-C2FB-BD4F-B313-0A12458F43F6}" type="presParOf" srcId="{2AE4C118-FDDA-6A40-B12F-6EAB5064141F}" destId="{4A21FCD4-13DD-B348-B597-2C1857FC3690}" srcOrd="0" destOrd="0" presId="urn:microsoft.com/office/officeart/2005/8/layout/list1"/>
    <dgm:cxn modelId="{386D9775-9351-E843-80AF-CB9AA31AE01D}" type="presParOf" srcId="{2AE4C118-FDDA-6A40-B12F-6EAB5064141F}" destId="{02A32925-7ABA-0243-8AEA-BD9FE0FA896E}" srcOrd="1" destOrd="0" presId="urn:microsoft.com/office/officeart/2005/8/layout/list1"/>
    <dgm:cxn modelId="{6B224F14-52DD-8649-911F-E05C07667BAD}" type="presParOf" srcId="{C85BF06A-34A5-694A-A374-0243BBFEF8AF}" destId="{4CA5559A-4C37-594A-9CEC-1812ACB25387}" srcOrd="9" destOrd="0" presId="urn:microsoft.com/office/officeart/2005/8/layout/list1"/>
    <dgm:cxn modelId="{C383183B-8A63-DE4C-97B5-D190D17E427C}" type="presParOf" srcId="{C85BF06A-34A5-694A-A374-0243BBFEF8AF}" destId="{8B6B0580-8D63-DD49-ADB1-D883105780F6}" srcOrd="10" destOrd="0" presId="urn:microsoft.com/office/officeart/2005/8/layout/list1"/>
    <dgm:cxn modelId="{D87D7F89-8F70-5242-A6FD-6821A833E55B}" type="presParOf" srcId="{C85BF06A-34A5-694A-A374-0243BBFEF8AF}" destId="{77FB368C-EEDB-B748-95BA-4D234CC7A437}" srcOrd="11" destOrd="0" presId="urn:microsoft.com/office/officeart/2005/8/layout/list1"/>
    <dgm:cxn modelId="{4C4866A6-4460-A945-9547-053571D4AFE0}" type="presParOf" srcId="{C85BF06A-34A5-694A-A374-0243BBFEF8AF}" destId="{2157FE4E-75BB-C245-823A-F4DA9AE69EA7}" srcOrd="12" destOrd="0" presId="urn:microsoft.com/office/officeart/2005/8/layout/list1"/>
    <dgm:cxn modelId="{94CE524B-1338-7442-B182-9516D529CAAE}" type="presParOf" srcId="{2157FE4E-75BB-C245-823A-F4DA9AE69EA7}" destId="{A6F2C528-81F3-4C4B-954A-9BD46795AC1F}" srcOrd="0" destOrd="0" presId="urn:microsoft.com/office/officeart/2005/8/layout/list1"/>
    <dgm:cxn modelId="{E50B0FDA-8338-6545-A8E6-FA1DB125E8B0}" type="presParOf" srcId="{2157FE4E-75BB-C245-823A-F4DA9AE69EA7}" destId="{ECB8236B-7354-A646-B33C-696C3F4027CA}" srcOrd="1" destOrd="0" presId="urn:microsoft.com/office/officeart/2005/8/layout/list1"/>
    <dgm:cxn modelId="{88F17787-B3CA-DD44-8889-24EE501C50E1}" type="presParOf" srcId="{C85BF06A-34A5-694A-A374-0243BBFEF8AF}" destId="{7A20B455-E91A-6A4E-91F1-B50E0E4131B6}" srcOrd="13" destOrd="0" presId="urn:microsoft.com/office/officeart/2005/8/layout/list1"/>
    <dgm:cxn modelId="{10B63171-7927-754F-8CD7-C23ED0B07E05}" type="presParOf" srcId="{C85BF06A-34A5-694A-A374-0243BBFEF8AF}" destId="{94A8A03E-4669-5B40-83CE-2C3634C65E5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C1DEA-A2DC-244B-8061-19C68C02B15D}">
      <dsp:nvSpPr>
        <dsp:cNvPr id="0" name=""/>
        <dsp:cNvSpPr/>
      </dsp:nvSpPr>
      <dsp:spPr>
        <a:xfrm>
          <a:off x="890086" y="0"/>
          <a:ext cx="6460516" cy="45589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76ED9-D397-9144-BC45-BD0D8C7984C8}">
      <dsp:nvSpPr>
        <dsp:cNvPr id="0" name=""/>
        <dsp:cNvSpPr/>
      </dsp:nvSpPr>
      <dsp:spPr>
        <a:xfrm>
          <a:off x="1621" y="1367672"/>
          <a:ext cx="1786144" cy="1823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Ingest Data</a:t>
          </a:r>
        </a:p>
      </dsp:txBody>
      <dsp:txXfrm>
        <a:off x="88813" y="1454864"/>
        <a:ext cx="1611760" cy="1649180"/>
      </dsp:txXfrm>
    </dsp:sp>
    <dsp:sp modelId="{94151937-34ED-544B-A252-804B9C85D38A}">
      <dsp:nvSpPr>
        <dsp:cNvPr id="0" name=""/>
        <dsp:cNvSpPr/>
      </dsp:nvSpPr>
      <dsp:spPr>
        <a:xfrm>
          <a:off x="1935076" y="1367672"/>
          <a:ext cx="1786144" cy="1823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Localise</a:t>
          </a:r>
          <a:endParaRPr lang="en-US" sz="3300" kern="1200" dirty="0"/>
        </a:p>
      </dsp:txBody>
      <dsp:txXfrm>
        <a:off x="2022268" y="1454864"/>
        <a:ext cx="1611760" cy="1649180"/>
      </dsp:txXfrm>
    </dsp:sp>
    <dsp:sp modelId="{C5116071-9A55-444C-B139-42A23D11310A}">
      <dsp:nvSpPr>
        <dsp:cNvPr id="0" name=""/>
        <dsp:cNvSpPr/>
      </dsp:nvSpPr>
      <dsp:spPr>
        <a:xfrm>
          <a:off x="3868532" y="1367672"/>
          <a:ext cx="1786144" cy="1823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Analyse</a:t>
          </a:r>
          <a:endParaRPr lang="en-US" sz="3300" kern="1200" dirty="0"/>
        </a:p>
      </dsp:txBody>
      <dsp:txXfrm>
        <a:off x="3955724" y="1454864"/>
        <a:ext cx="1611760" cy="1649180"/>
      </dsp:txXfrm>
    </dsp:sp>
    <dsp:sp modelId="{29E8975F-0B2E-BB45-BD57-110EA9BDCB3E}">
      <dsp:nvSpPr>
        <dsp:cNvPr id="0" name=""/>
        <dsp:cNvSpPr/>
      </dsp:nvSpPr>
      <dsp:spPr>
        <a:xfrm>
          <a:off x="5801988" y="1367672"/>
          <a:ext cx="1786144" cy="1823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Report</a:t>
          </a:r>
        </a:p>
      </dsp:txBody>
      <dsp:txXfrm>
        <a:off x="5889180" y="1454864"/>
        <a:ext cx="1611760" cy="1649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7B264-B3BF-A64B-B209-A909A8ADC1E9}">
      <dsp:nvSpPr>
        <dsp:cNvPr id="0" name=""/>
        <dsp:cNvSpPr/>
      </dsp:nvSpPr>
      <dsp:spPr>
        <a:xfrm>
          <a:off x="0" y="1615067"/>
          <a:ext cx="17932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52E8F-8015-3F4B-B085-AD024BDC5FC6}">
      <dsp:nvSpPr>
        <dsp:cNvPr id="0" name=""/>
        <dsp:cNvSpPr/>
      </dsp:nvSpPr>
      <dsp:spPr>
        <a:xfrm>
          <a:off x="89662" y="1378907"/>
          <a:ext cx="12552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6" tIns="0" rIns="474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GP Systems</a:t>
          </a:r>
        </a:p>
      </dsp:txBody>
      <dsp:txXfrm>
        <a:off x="112719" y="1401964"/>
        <a:ext cx="1209154" cy="426206"/>
      </dsp:txXfrm>
    </dsp:sp>
    <dsp:sp modelId="{F019F97D-224E-8543-89CF-3EAA01102E6D}">
      <dsp:nvSpPr>
        <dsp:cNvPr id="0" name=""/>
        <dsp:cNvSpPr/>
      </dsp:nvSpPr>
      <dsp:spPr>
        <a:xfrm>
          <a:off x="0" y="2340827"/>
          <a:ext cx="17932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D368-0125-4D4E-A9B6-A1E659D7B487}">
      <dsp:nvSpPr>
        <dsp:cNvPr id="0" name=""/>
        <dsp:cNvSpPr/>
      </dsp:nvSpPr>
      <dsp:spPr>
        <a:xfrm>
          <a:off x="89662" y="2104667"/>
          <a:ext cx="12552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6" tIns="0" rIns="474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Care Workers</a:t>
          </a:r>
        </a:p>
      </dsp:txBody>
      <dsp:txXfrm>
        <a:off x="112719" y="2127724"/>
        <a:ext cx="1209154" cy="426206"/>
      </dsp:txXfrm>
    </dsp:sp>
    <dsp:sp modelId="{8B6B0580-8D63-DD49-ADB1-D883105780F6}">
      <dsp:nvSpPr>
        <dsp:cNvPr id="0" name=""/>
        <dsp:cNvSpPr/>
      </dsp:nvSpPr>
      <dsp:spPr>
        <a:xfrm>
          <a:off x="0" y="3066587"/>
          <a:ext cx="17932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2925-7ABA-0243-8AEA-BD9FE0FA896E}">
      <dsp:nvSpPr>
        <dsp:cNvPr id="0" name=""/>
        <dsp:cNvSpPr/>
      </dsp:nvSpPr>
      <dsp:spPr>
        <a:xfrm>
          <a:off x="89662" y="2830427"/>
          <a:ext cx="12552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6" tIns="0" rIns="474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Devices</a:t>
          </a:r>
        </a:p>
      </dsp:txBody>
      <dsp:txXfrm>
        <a:off x="112719" y="2853484"/>
        <a:ext cx="1209154" cy="426206"/>
      </dsp:txXfrm>
    </dsp:sp>
    <dsp:sp modelId="{94A8A03E-4669-5B40-83CE-2C3634C65E59}">
      <dsp:nvSpPr>
        <dsp:cNvPr id="0" name=""/>
        <dsp:cNvSpPr/>
      </dsp:nvSpPr>
      <dsp:spPr>
        <a:xfrm>
          <a:off x="0" y="3792347"/>
          <a:ext cx="17932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8236B-7354-A646-B33C-696C3F4027CA}">
      <dsp:nvSpPr>
        <dsp:cNvPr id="0" name=""/>
        <dsp:cNvSpPr/>
      </dsp:nvSpPr>
      <dsp:spPr>
        <a:xfrm>
          <a:off x="89662" y="3556187"/>
          <a:ext cx="12552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6" tIns="0" rIns="474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Third Parties</a:t>
          </a:r>
        </a:p>
      </dsp:txBody>
      <dsp:txXfrm>
        <a:off x="112719" y="3579244"/>
        <a:ext cx="120915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9F0D-A728-8044-B537-93A12E225BBD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516A-2096-4B46-A574-5D2B981B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98AC-B068-4147-BEA6-ECEC49486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98AC-B068-4147-BEA6-ECEC494862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4A8D-785B-F444-989F-F1835C4C8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98AC-B068-4147-BEA6-ECEC494862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EDB3-C19A-0D4E-8D9E-E63E2D42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9A1BF-9121-054A-A5D1-988D8098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707A-1EC6-4845-A33E-1E63D024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06C-A463-A245-8137-08B27753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DCBC-2F06-D140-9F29-FC62D799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8B23-71BA-904B-B3AF-1E65FFF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CFC2D-4CD7-0942-BD75-94FD415E9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1E5B-5C21-DC41-BCD5-6A4FF28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A4C1-52C9-D240-97F7-E6432749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345D-D518-374D-BA68-D4F9190D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F590B-32AD-544E-9F77-000819B1C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35B2-47ED-4F41-8B83-1024C0F9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D068-F72E-7742-A8D0-01254944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8D47-31C8-0045-B301-BF016CA4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A984-6AA9-9A40-9653-2914BB1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996E-7C87-6B4C-BB55-39BCF821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AC5A-6089-614F-9101-D1B806C9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4D32-8B62-6F4C-9CB9-BEB0B0E5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EBDE-5724-BF4A-9C7D-F98E3B7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F29E-CB74-5B47-8BA6-DA79A350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5656-AB01-8644-A22B-ED1D166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E617-26A4-2744-B67F-E7B89691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CA05-4AAC-2041-8CBC-021E900A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8DAE-925E-064F-9F6C-C962CAC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C5E8-3F5D-E143-8664-2F6BA076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68B6-295E-C74D-8168-5F2E42FD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05BC-91AD-D14F-9E97-C8CC3011C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9A5F2-4008-4146-ABA6-17B52D24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73F5-649E-0743-BA2F-3C3B812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7891-5C71-DD40-A47F-4CBB54E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22DB0-475F-C24E-B221-3FFB4755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0A89-327F-5147-B0FC-1C42463A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C748-D7B9-EE4E-89A5-47054B88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3DD5-FA17-EB4A-8857-850277F9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1A69E-F79D-E948-9466-E10F2EF2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D433-7A93-7C49-8267-F64AF46F0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58577-E83F-CC49-AFD0-9196A17E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219C-CCD6-4045-AF04-529E3DA9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7105C-1EFE-0245-BD2A-5CC0A1AE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E8F-A883-8947-BD7D-5A148D6F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369B9-C162-F940-A022-1E84FACA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D83E0-3905-754D-A691-76A444EA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B4564-C397-3C40-9833-F3A56CE0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2BB0E-BA1C-8541-B177-752CF2C7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8E9D9-3F0B-2F4C-AC1C-256C005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A2DC-5051-D246-B797-83671FC3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405-27E8-B34C-A786-88A49E85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C838-3AF9-0741-8C76-AA1AB351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8CC0-9F51-1643-B8AB-9A24807B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97C8B-527C-B448-8954-F7FE67AE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2D278-B5D5-7845-ADFB-B7504EB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02B8-0A4B-6541-9929-0549D58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EC6-44CE-5141-A8E1-82C3E507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36F4D-25D7-D34B-99AB-CDEFDBD9D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C15E5-3FEB-FD45-9428-FE6A268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5E5A-FB32-7647-A78A-24D35B11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1CFF-D194-3A43-94B2-26522358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C5BB-2D13-C846-9FED-502D8CDB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E093-446A-8249-9C3E-5F3FD1B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E5F1F-F208-8A4E-8AE0-80D094E0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6C38-56E6-F444-897D-8C036CA5C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CE89-8F80-064F-82B6-BE5FCC3B1E2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17B0-28A5-4F4C-ACD4-92E54442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8D7D-4E58-334E-B0C0-9FD928CFC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E76A-6E86-A64B-BC0C-7133189A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1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jpg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1122-6789-3847-8061-EDF24F347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Dave Barter - @nautoguide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58C2-1619-0B4A-A30E-1401050B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08487"/>
            <a:ext cx="7188199" cy="14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16EB9E-CDE3-5848-B5AC-B7249F77D6C1}"/>
              </a:ext>
            </a:extLst>
          </p:cNvPr>
          <p:cNvSpPr/>
          <p:nvPr/>
        </p:nvSpPr>
        <p:spPr>
          <a:xfrm>
            <a:off x="3252649" y="184708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Montserrat" charset="0"/>
              </a:rPr>
              <a:t>“</a:t>
            </a:r>
            <a:r>
              <a:rPr lang="en-US" sz="4000" i="1" dirty="0">
                <a:latin typeface="Montserrat" charset="0"/>
              </a:rPr>
              <a:t>A digital kibbutz with an ass-kicking, organic, open technology platform, driven by compulsive problem solvers</a:t>
            </a:r>
            <a:r>
              <a:rPr lang="en-US" sz="3200" dirty="0">
                <a:latin typeface="Montserrat" charset="0"/>
              </a:rPr>
              <a:t>”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FE08D-7E36-6247-8189-432496BF83BF}"/>
              </a:ext>
            </a:extLst>
          </p:cNvPr>
          <p:cNvSpPr txBox="1"/>
          <p:nvPr/>
        </p:nvSpPr>
        <p:spPr>
          <a:xfrm>
            <a:off x="7610764" y="290847"/>
            <a:ext cx="4083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4287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80C5AC-44BE-984F-8080-6B9BC0CFE8BF}"/>
              </a:ext>
            </a:extLst>
          </p:cNvPr>
          <p:cNvGrpSpPr/>
          <p:nvPr/>
        </p:nvGrpSpPr>
        <p:grpSpPr>
          <a:xfrm>
            <a:off x="216980" y="1335048"/>
            <a:ext cx="3518740" cy="1228268"/>
            <a:chOff x="216980" y="1335048"/>
            <a:chExt cx="3518740" cy="1228268"/>
          </a:xfrm>
        </p:grpSpPr>
        <p:sp>
          <p:nvSpPr>
            <p:cNvPr id="14" name="TextBox 13"/>
            <p:cNvSpPr txBox="1"/>
            <p:nvPr/>
          </p:nvSpPr>
          <p:spPr>
            <a:xfrm>
              <a:off x="216980" y="2193984"/>
              <a:ext cx="351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Street cleaning audit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80" y="1335048"/>
              <a:ext cx="1530000" cy="731979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8149CC-558E-7E4A-AB5D-8BBC0FF04611}"/>
              </a:ext>
            </a:extLst>
          </p:cNvPr>
          <p:cNvGrpSpPr/>
          <p:nvPr/>
        </p:nvGrpSpPr>
        <p:grpSpPr>
          <a:xfrm>
            <a:off x="-8173" y="3061061"/>
            <a:ext cx="3969047" cy="1441992"/>
            <a:chOff x="-8173" y="3061061"/>
            <a:chExt cx="3969047" cy="1441992"/>
          </a:xfrm>
        </p:grpSpPr>
        <p:sp>
          <p:nvSpPr>
            <p:cNvPr id="15" name="TextBox 14"/>
            <p:cNvSpPr txBox="1"/>
            <p:nvPr/>
          </p:nvSpPr>
          <p:spPr>
            <a:xfrm>
              <a:off x="-8173" y="4133721"/>
              <a:ext cx="396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Citizen facing API services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6" y="3061061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1A1A8-C712-9C41-8113-1996A1121221}"/>
              </a:ext>
            </a:extLst>
          </p:cNvPr>
          <p:cNvGrpSpPr/>
          <p:nvPr/>
        </p:nvGrpSpPr>
        <p:grpSpPr>
          <a:xfrm>
            <a:off x="9226912" y="3049541"/>
            <a:ext cx="2544203" cy="1392433"/>
            <a:chOff x="9226912" y="3049541"/>
            <a:chExt cx="2544203" cy="1392433"/>
          </a:xfrm>
        </p:grpSpPr>
        <p:sp>
          <p:nvSpPr>
            <p:cNvPr id="18" name="TextBox 17"/>
            <p:cNvSpPr txBox="1"/>
            <p:nvPr/>
          </p:nvSpPr>
          <p:spPr>
            <a:xfrm>
              <a:off x="9226912" y="4072642"/>
              <a:ext cx="254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Crowdsourcing history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66" y="3049541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CB1A50-65C3-C34C-80CD-CACF822552F8}"/>
              </a:ext>
            </a:extLst>
          </p:cNvPr>
          <p:cNvGrpSpPr/>
          <p:nvPr/>
        </p:nvGrpSpPr>
        <p:grpSpPr>
          <a:xfrm>
            <a:off x="6733644" y="515841"/>
            <a:ext cx="1664657" cy="1259127"/>
            <a:chOff x="6733644" y="515841"/>
            <a:chExt cx="1664657" cy="1259127"/>
          </a:xfrm>
        </p:grpSpPr>
        <p:sp>
          <p:nvSpPr>
            <p:cNvPr id="21" name="TextBox 20"/>
            <p:cNvSpPr txBox="1"/>
            <p:nvPr/>
          </p:nvSpPr>
          <p:spPr>
            <a:xfrm>
              <a:off x="6733644" y="1405636"/>
              <a:ext cx="166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Geo-feedback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695" y="515841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0A2A0-23E1-814A-B411-95D13A139D45}"/>
              </a:ext>
            </a:extLst>
          </p:cNvPr>
          <p:cNvGrpSpPr/>
          <p:nvPr/>
        </p:nvGrpSpPr>
        <p:grpSpPr>
          <a:xfrm>
            <a:off x="422896" y="5171011"/>
            <a:ext cx="2906167" cy="1366317"/>
            <a:chOff x="422896" y="5171011"/>
            <a:chExt cx="2906167" cy="1366317"/>
          </a:xfrm>
        </p:grpSpPr>
        <p:sp>
          <p:nvSpPr>
            <p:cNvPr id="28" name="TextBox 27"/>
            <p:cNvSpPr txBox="1"/>
            <p:nvPr/>
          </p:nvSpPr>
          <p:spPr>
            <a:xfrm>
              <a:off x="422896" y="6167996"/>
              <a:ext cx="2906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business mapping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6" y="5171011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756AA5-9C98-2E40-A48D-8FD34119A9C9}"/>
              </a:ext>
            </a:extLst>
          </p:cNvPr>
          <p:cNvGrpSpPr/>
          <p:nvPr/>
        </p:nvGrpSpPr>
        <p:grpSpPr>
          <a:xfrm>
            <a:off x="9527147" y="1296053"/>
            <a:ext cx="2243968" cy="1297974"/>
            <a:chOff x="9527147" y="1296053"/>
            <a:chExt cx="2243968" cy="1297974"/>
          </a:xfrm>
        </p:grpSpPr>
        <p:sp>
          <p:nvSpPr>
            <p:cNvPr id="19" name="TextBox 18"/>
            <p:cNvSpPr txBox="1"/>
            <p:nvPr/>
          </p:nvSpPr>
          <p:spPr>
            <a:xfrm>
              <a:off x="9527147" y="2224695"/>
              <a:ext cx="224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Interactive walks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66" y="1296053"/>
              <a:ext cx="1526400" cy="730257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053E6E-3035-4547-B6A9-846580176B72}"/>
              </a:ext>
            </a:extLst>
          </p:cNvPr>
          <p:cNvGrpSpPr/>
          <p:nvPr/>
        </p:nvGrpSpPr>
        <p:grpSpPr>
          <a:xfrm>
            <a:off x="3578642" y="497027"/>
            <a:ext cx="2485125" cy="1207353"/>
            <a:chOff x="3578642" y="497027"/>
            <a:chExt cx="2485125" cy="1207353"/>
          </a:xfrm>
        </p:grpSpPr>
        <p:sp>
          <p:nvSpPr>
            <p:cNvPr id="27" name="TextBox 26"/>
            <p:cNvSpPr txBox="1"/>
            <p:nvPr/>
          </p:nvSpPr>
          <p:spPr>
            <a:xfrm>
              <a:off x="3578642" y="1335048"/>
              <a:ext cx="248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Property benchmarking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005" y="497027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90B29-56BE-C047-8869-512075005B8F}"/>
              </a:ext>
            </a:extLst>
          </p:cNvPr>
          <p:cNvGrpSpPr/>
          <p:nvPr/>
        </p:nvGrpSpPr>
        <p:grpSpPr>
          <a:xfrm>
            <a:off x="4099009" y="5259216"/>
            <a:ext cx="4299292" cy="1278112"/>
            <a:chOff x="4099009" y="5259216"/>
            <a:chExt cx="4299292" cy="1278112"/>
          </a:xfrm>
        </p:grpSpPr>
        <p:sp>
          <p:nvSpPr>
            <p:cNvPr id="22" name="TextBox 21"/>
            <p:cNvSpPr txBox="1"/>
            <p:nvPr/>
          </p:nvSpPr>
          <p:spPr>
            <a:xfrm>
              <a:off x="4291211" y="6167996"/>
              <a:ext cx="4079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Public consultation and feedback portals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009" y="5259216"/>
              <a:ext cx="1526400" cy="730256"/>
            </a:xfrm>
            <a:prstGeom prst="rect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343" y="5335642"/>
              <a:ext cx="1857958" cy="552743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F578239-6DCE-0741-9AFA-CEE5E78C00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9072" y="2884785"/>
            <a:ext cx="3517418" cy="7009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3258179-6010-824B-858C-57EA8745F481}"/>
              </a:ext>
            </a:extLst>
          </p:cNvPr>
          <p:cNvGrpSpPr/>
          <p:nvPr/>
        </p:nvGrpSpPr>
        <p:grpSpPr>
          <a:xfrm>
            <a:off x="9453615" y="5258412"/>
            <a:ext cx="2090796" cy="1254670"/>
            <a:chOff x="9453615" y="5258412"/>
            <a:chExt cx="2090796" cy="1254670"/>
          </a:xfrm>
        </p:grpSpPr>
        <p:sp>
          <p:nvSpPr>
            <p:cNvPr id="23" name="TextBox 22"/>
            <p:cNvSpPr txBox="1"/>
            <p:nvPr/>
          </p:nvSpPr>
          <p:spPr>
            <a:xfrm>
              <a:off x="9453615" y="6143750"/>
              <a:ext cx="2090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Youth engagement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59AB8C-D1DC-C447-9A6C-F295A398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55473" y="5258412"/>
              <a:ext cx="1494993" cy="7152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98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FEBAB0-F446-D54A-A349-2E1EEBA1D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445919"/>
              </p:ext>
            </p:extLst>
          </p:nvPr>
        </p:nvGraphicFramePr>
        <p:xfrm>
          <a:off x="3046984" y="1453896"/>
          <a:ext cx="7589754" cy="455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2B5C41-7F97-3A49-838C-8B4838E15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288782"/>
              </p:ext>
            </p:extLst>
          </p:nvPr>
        </p:nvGraphicFramePr>
        <p:xfrm>
          <a:off x="629920" y="818726"/>
          <a:ext cx="1793240" cy="557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an 6">
            <a:extLst>
              <a:ext uri="{FF2B5EF4-FFF2-40B4-BE49-F238E27FC236}">
                <a16:creationId xmlns:a16="http://schemas.microsoft.com/office/drawing/2014/main" id="{8B12A01F-C4BA-B14E-A5BE-644F38CF0B59}"/>
              </a:ext>
            </a:extLst>
          </p:cNvPr>
          <p:cNvSpPr/>
          <p:nvPr/>
        </p:nvSpPr>
        <p:spPr>
          <a:xfrm>
            <a:off x="4898358" y="548874"/>
            <a:ext cx="2147902" cy="1495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Environment</a:t>
            </a:r>
          </a:p>
        </p:txBody>
      </p:sp>
      <p:pic>
        <p:nvPicPr>
          <p:cNvPr id="9" name="Graphic 8" descr="Brain">
            <a:extLst>
              <a:ext uri="{FF2B5EF4-FFF2-40B4-BE49-F238E27FC236}">
                <a16:creationId xmlns:a16="http://schemas.microsoft.com/office/drawing/2014/main" id="{E53EDCB7-1B1D-C64D-9A3C-9BE2E48C27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7097" y="510944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E0331B-1F08-E747-9C63-53C603C80CEF}"/>
              </a:ext>
            </a:extLst>
          </p:cNvPr>
          <p:cNvSpPr txBox="1"/>
          <p:nvPr/>
        </p:nvSpPr>
        <p:spPr>
          <a:xfrm>
            <a:off x="6493256" y="6023848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Scorecard</a:t>
            </a:r>
          </a:p>
        </p:txBody>
      </p:sp>
    </p:spTree>
    <p:extLst>
      <p:ext uri="{BB962C8B-B14F-4D97-AF65-F5344CB8AC3E}">
        <p14:creationId xmlns:p14="http://schemas.microsoft.com/office/powerpoint/2010/main" val="37355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69FFB6-361A-AB4B-9624-AE4D78AA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30" y="823436"/>
            <a:ext cx="7582588" cy="5237393"/>
          </a:xfrm>
          <a:prstGeom prst="rect">
            <a:avLst/>
          </a:prstGeom>
          <a:effectLst>
            <a:outerShdw blurRad="50800" dist="38100" dir="372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DA4DF-0C24-1A41-A17A-1A3D576B12BB}"/>
              </a:ext>
            </a:extLst>
          </p:cNvPr>
          <p:cNvSpPr txBox="1"/>
          <p:nvPr/>
        </p:nvSpPr>
        <p:spPr>
          <a:xfrm>
            <a:off x="819766" y="994970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A2557-4527-FA4E-999B-2B7FACA55D4F}"/>
              </a:ext>
            </a:extLst>
          </p:cNvPr>
          <p:cNvSpPr txBox="1"/>
          <p:nvPr/>
        </p:nvSpPr>
        <p:spPr>
          <a:xfrm>
            <a:off x="763304" y="4763476"/>
            <a:ext cx="112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3CBA2-E290-174B-86A9-1C4A0B11DCD1}"/>
              </a:ext>
            </a:extLst>
          </p:cNvPr>
          <p:cNvSpPr txBox="1"/>
          <p:nvPr/>
        </p:nvSpPr>
        <p:spPr>
          <a:xfrm>
            <a:off x="1217023" y="1687806"/>
            <a:ext cx="2256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Social Circumstances</a:t>
            </a:r>
          </a:p>
          <a:p>
            <a:r>
              <a:rPr lang="en-US" dirty="0"/>
              <a:t>- Current Concerns</a:t>
            </a:r>
          </a:p>
          <a:p>
            <a:r>
              <a:rPr lang="en-US" dirty="0"/>
              <a:t>- Recent Interventions</a:t>
            </a:r>
          </a:p>
          <a:p>
            <a:endParaRPr lang="en-US" dirty="0"/>
          </a:p>
          <a:p>
            <a:r>
              <a:rPr lang="en-US" dirty="0"/>
              <a:t>- Demographics</a:t>
            </a:r>
          </a:p>
          <a:p>
            <a:r>
              <a:rPr lang="en-US" dirty="0"/>
              <a:t>- Environment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4566BE-3779-074A-97A9-07DA265C630B}"/>
              </a:ext>
            </a:extLst>
          </p:cNvPr>
          <p:cNvSpPr/>
          <p:nvPr/>
        </p:nvSpPr>
        <p:spPr>
          <a:xfrm>
            <a:off x="1307834" y="355019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1122-6789-3847-8061-EDF24F347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Dave Barter - @nautoguide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58C2-1619-0B4A-A30E-1401050B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08487"/>
            <a:ext cx="7188199" cy="14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0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89</Words>
  <Application>Microsoft Macintosh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Dave Barter - @nautoguide</vt:lpstr>
      <vt:lpstr>PowerPoint Presentation</vt:lpstr>
      <vt:lpstr>PowerPoint Presentation</vt:lpstr>
      <vt:lpstr>PowerPoint Presentation</vt:lpstr>
      <vt:lpstr>PowerPoint Presentation</vt:lpstr>
      <vt:lpstr>Dave Barter - @nautoguide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 Barter - @nautoguide</dc:title>
  <dc:creator>Microsoft Office User</dc:creator>
  <cp:lastModifiedBy>Microsoft Office User</cp:lastModifiedBy>
  <cp:revision>8</cp:revision>
  <dcterms:created xsi:type="dcterms:W3CDTF">2019-03-25T09:07:29Z</dcterms:created>
  <dcterms:modified xsi:type="dcterms:W3CDTF">2019-03-26T09:32:41Z</dcterms:modified>
</cp:coreProperties>
</file>