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66" r:id="rId2"/>
    <p:sldId id="268" r:id="rId3"/>
    <p:sldId id="267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79"/>
    <p:restoredTop sz="94636"/>
  </p:normalViewPr>
  <p:slideViewPr>
    <p:cSldViewPr snapToGrid="0" snapToObjects="1">
      <p:cViewPr varScale="1">
        <p:scale>
          <a:sx n="92" d="100"/>
          <a:sy n="92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DAB6F-5908-0D4F-B555-3291D262F4F2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6FE8A-9E2D-5E40-8A97-C5764F04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0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A98AC-B068-4147-BEA6-ECEC494862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02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5CBB-C3B3-C94A-9D04-740132405242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2709-0A51-CA4A-B0E8-FA956584D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8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5CBB-C3B3-C94A-9D04-740132405242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2709-0A51-CA4A-B0E8-FA956584D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3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5CBB-C3B3-C94A-9D04-740132405242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2709-0A51-CA4A-B0E8-FA956584D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3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5CBB-C3B3-C94A-9D04-740132405242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2709-0A51-CA4A-B0E8-FA956584D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6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5CBB-C3B3-C94A-9D04-740132405242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2709-0A51-CA4A-B0E8-FA956584D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7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5CBB-C3B3-C94A-9D04-740132405242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2709-0A51-CA4A-B0E8-FA956584D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1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5CBB-C3B3-C94A-9D04-740132405242}" type="datetimeFigureOut">
              <a:rPr lang="en-US" smtClean="0"/>
              <a:t>3/26/19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2709-0A51-CA4A-B0E8-FA956584D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5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5CBB-C3B3-C94A-9D04-740132405242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2709-0A51-CA4A-B0E8-FA956584D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5CBB-C3B3-C94A-9D04-740132405242}" type="datetimeFigureOut">
              <a:rPr lang="en-US" smtClean="0"/>
              <a:t>3/26/19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2709-0A51-CA4A-B0E8-FA956584D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5CBB-C3B3-C94A-9D04-740132405242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2709-0A51-CA4A-B0E8-FA956584D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5CBB-C3B3-C94A-9D04-740132405242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2709-0A51-CA4A-B0E8-FA956584D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7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35CBB-C3B3-C94A-9D04-740132405242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52709-0A51-CA4A-B0E8-FA956584D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9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trict.nautoguide.com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0B27210-D0CA-4654-B3E3-9ABB4F178E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E11122-6789-3847-8061-EDF24F347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2164" y="2744914"/>
            <a:ext cx="5206673" cy="2889114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Messing About with Population Data in Processing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Dave Barter  @</a:t>
            </a:r>
            <a:r>
              <a:rPr lang="en-US" dirty="0" err="1">
                <a:solidFill>
                  <a:schemeClr val="bg1"/>
                </a:solidFill>
              </a:rPr>
              <a:t>citizenfishy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1DB7C82F-AB7E-4F0C-B829-FA1B9C4151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70B66945-4967-4040-926D-DCA44313CD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C0F58C2-1619-0B4A-A30E-1401050B2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82" y="2340131"/>
            <a:ext cx="4047843" cy="80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3" y="1825625"/>
            <a:ext cx="10979727" cy="1042266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400" dirty="0"/>
              <a:t>https://</a:t>
            </a:r>
            <a:r>
              <a:rPr lang="en-US" sz="4400" dirty="0" err="1"/>
              <a:t>github.com</a:t>
            </a:r>
            <a:r>
              <a:rPr lang="en-US" sz="4400" dirty="0"/>
              <a:t>/</a:t>
            </a:r>
            <a:r>
              <a:rPr lang="en-US" sz="4400" dirty="0" err="1"/>
              <a:t>nautoguide</a:t>
            </a:r>
            <a:r>
              <a:rPr lang="en-US" sz="4400" dirty="0"/>
              <a:t>/presentations</a:t>
            </a:r>
          </a:p>
        </p:txBody>
      </p:sp>
    </p:spTree>
    <p:extLst>
      <p:ext uri="{BB962C8B-B14F-4D97-AF65-F5344CB8AC3E}">
        <p14:creationId xmlns:p14="http://schemas.microsoft.com/office/powerpoint/2010/main" val="143167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F3F41-3ABE-4241-A527-957E40465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Redistricting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1DB7C82F-AB7E-4F0C-B829-FA1B9C4151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6C52A39-5126-154A-B302-65A8C89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5" r="-2" b="4405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7" name="Graphic 6" descr="Map with pin">
            <a:hlinkClick r:id="rId3"/>
            <a:extLst>
              <a:ext uri="{FF2B5EF4-FFF2-40B4-BE49-F238E27FC236}">
                <a16:creationId xmlns:a16="http://schemas.microsoft.com/office/drawing/2014/main" xmlns="" id="{68A1C85F-60CD-C943-A16A-905BAE369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310191" y="53870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31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2">
            <a:extLst>
              <a:ext uri="{FF2B5EF4-FFF2-40B4-BE49-F238E27FC236}">
                <a16:creationId xmlns:a16="http://schemas.microsoft.com/office/drawing/2014/main" xmlns="" id="{5B32A67F-3598-4A13-8552-DA884FFCCE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21AF0D-86B1-8D47-8015-FDA6D654E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Problem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– How can I derive building level population data … for free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BCC55ACC-A2F6-403C-A3A4-D59B3734D4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598EBA13-C937-430B-9523-439FE21096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Slippery">
            <a:extLst>
              <a:ext uri="{FF2B5EF4-FFF2-40B4-BE49-F238E27FC236}">
                <a16:creationId xmlns:a16="http://schemas.microsoft.com/office/drawing/2014/main" xmlns="" id="{C57BEF0E-568E-446C-A099-2A12DEDA6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99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E07672-26A2-E241-ACBE-ACD935DB3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A7F6777-CD02-5F40-ACF9-9FC46F7E3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117" y="1412856"/>
            <a:ext cx="7188199" cy="43668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328DB98-6E21-5142-A97F-A94627DABC80}"/>
              </a:ext>
            </a:extLst>
          </p:cNvPr>
          <p:cNvSpPr txBox="1"/>
          <p:nvPr/>
        </p:nvSpPr>
        <p:spPr>
          <a:xfrm>
            <a:off x="5645426" y="665922"/>
            <a:ext cx="3147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Choose Ward(s)</a:t>
            </a:r>
          </a:p>
        </p:txBody>
      </p:sp>
    </p:spTree>
    <p:extLst>
      <p:ext uri="{BB962C8B-B14F-4D97-AF65-F5344CB8AC3E}">
        <p14:creationId xmlns:p14="http://schemas.microsoft.com/office/powerpoint/2010/main" val="137151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E07672-26A2-E241-ACBE-ACD935DB3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328DB98-6E21-5142-A97F-A94627DABC80}"/>
              </a:ext>
            </a:extLst>
          </p:cNvPr>
          <p:cNvSpPr txBox="1"/>
          <p:nvPr/>
        </p:nvSpPr>
        <p:spPr>
          <a:xfrm>
            <a:off x="5178287" y="655983"/>
            <a:ext cx="50556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Add Population Postcodes</a:t>
            </a:r>
          </a:p>
          <a:p>
            <a:r>
              <a:rPr lang="en-US" sz="3600" dirty="0"/>
              <a:t>..then project to future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9D1F581-1956-6B46-B0CF-EF324F87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527" y="1878496"/>
            <a:ext cx="6979005" cy="42638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737E7E6-CEB8-184C-8262-536663D2D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527" y="1878496"/>
            <a:ext cx="7384357" cy="449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0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E07672-26A2-E241-ACBE-ACD935DB3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328DB98-6E21-5142-A97F-A94627DABC80}"/>
              </a:ext>
            </a:extLst>
          </p:cNvPr>
          <p:cNvSpPr txBox="1"/>
          <p:nvPr/>
        </p:nvSpPr>
        <p:spPr>
          <a:xfrm>
            <a:off x="5178287" y="655983"/>
            <a:ext cx="1658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Voronoi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5BFFCA1-2A1F-9B41-8855-65291725F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009" y="1670987"/>
            <a:ext cx="7347302" cy="447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4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E07672-26A2-E241-ACBE-ACD935DB3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328DB98-6E21-5142-A97F-A94627DABC80}"/>
              </a:ext>
            </a:extLst>
          </p:cNvPr>
          <p:cNvSpPr txBox="1"/>
          <p:nvPr/>
        </p:nvSpPr>
        <p:spPr>
          <a:xfrm>
            <a:off x="5178287" y="655983"/>
            <a:ext cx="3546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Apply to Buildings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6773395-DB16-EA4D-92F6-764CDC64B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100" y="1754873"/>
            <a:ext cx="7810894" cy="478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4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E07672-26A2-E241-ACBE-ACD935DB3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328DB98-6E21-5142-A97F-A94627DABC80}"/>
              </a:ext>
            </a:extLst>
          </p:cNvPr>
          <p:cNvSpPr txBox="1"/>
          <p:nvPr/>
        </p:nvSpPr>
        <p:spPr>
          <a:xfrm>
            <a:off x="5178287" y="655983"/>
            <a:ext cx="3163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Create point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5FE5D64-822C-714A-9836-687774C8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532" y="1710901"/>
            <a:ext cx="8234066" cy="487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7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2347F4-0E3E-A340-BD8C-AC0365208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 Processing FTW</a:t>
            </a:r>
          </a:p>
        </p:txBody>
      </p:sp>
    </p:spTree>
    <p:extLst>
      <p:ext uri="{BB962C8B-B14F-4D97-AF65-F5344CB8AC3E}">
        <p14:creationId xmlns:p14="http://schemas.microsoft.com/office/powerpoint/2010/main" val="2305875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150</TotalTime>
  <Words>51</Words>
  <Application>Microsoft Macintosh PowerPoint</Application>
  <PresentationFormat>Widescreen</PresentationFormat>
  <Paragraphs>17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Messing About with Population Data in Processing  Dave Barter  @citizenfishy</vt:lpstr>
      <vt:lpstr>Redistricting</vt:lpstr>
      <vt:lpstr>Problem – How can I derive building level population data … for free</vt:lpstr>
      <vt:lpstr>Process</vt:lpstr>
      <vt:lpstr>Process</vt:lpstr>
      <vt:lpstr>Process</vt:lpstr>
      <vt:lpstr>Process</vt:lpstr>
      <vt:lpstr>Process</vt:lpstr>
      <vt:lpstr>To Processing FTW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Dave Barter - @nautoguide</dc:title>
  <dc:creator>Microsoft Office User</dc:creator>
  <cp:lastModifiedBy>Dave Barter</cp:lastModifiedBy>
  <cp:revision>5</cp:revision>
  <dcterms:created xsi:type="dcterms:W3CDTF">2019-03-25T14:17:20Z</dcterms:created>
  <dcterms:modified xsi:type="dcterms:W3CDTF">2019-03-26T19:44:37Z</dcterms:modified>
</cp:coreProperties>
</file>