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6" r:id="rId2"/>
    <p:sldId id="268" r:id="rId3"/>
    <p:sldId id="267" r:id="rId4"/>
    <p:sldId id="269" r:id="rId5"/>
    <p:sldId id="270" r:id="rId6"/>
    <p:sldId id="271" r:id="rId7"/>
    <p:sldId id="272" r:id="rId8"/>
    <p:sldId id="273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82"/>
    <p:restoredTop sz="94636"/>
  </p:normalViewPr>
  <p:slideViewPr>
    <p:cSldViewPr snapToGrid="0" snapToObjects="1">
      <p:cViewPr varScale="1">
        <p:scale>
          <a:sx n="147" d="100"/>
          <a:sy n="147" d="100"/>
        </p:scale>
        <p:origin x="3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DAB6F-5908-0D4F-B555-3291D262F4F2}" type="datetimeFigureOut">
              <a:rPr lang="en-US" smtClean="0"/>
              <a:t>3/26/19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6FE8A-9E2D-5E40-8A97-C5764F04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06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A98AC-B068-4147-BEA6-ECEC494862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02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FBEA-A730-F640-A310-D01E054BD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DA81F-371C-E447-B22D-51D5AA701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9C5E5-0B2F-AC45-93F6-2C267C31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5CBB-C3B3-C94A-9D04-740132405242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A43DE-241F-D041-82D3-847EDF6A5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0E75E-6570-D344-8BE9-9B29642D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2709-0A51-CA4A-B0E8-FA956584D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00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7BF70-6EC8-8F4B-A13F-DB57D10E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E5CE5A-9AA1-B940-AA3B-79A235D01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5A349-671F-B241-A8BC-650ED4C3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5CBB-C3B3-C94A-9D04-740132405242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2DBBB-55DE-9A4A-925B-6E42B0AE2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4CF84-A006-AF45-89FA-52FD89CF5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2709-0A51-CA4A-B0E8-FA956584D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2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C5D2E-29E7-E549-B965-E1359C6F55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F5B418-9428-A746-A8C6-CC46B55EC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72081-2035-AD48-BBAB-7822D1C2E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5CBB-C3B3-C94A-9D04-740132405242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1F25F-4735-854C-9BBA-64369688B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89969-2C04-FA45-BF3C-08C07A90D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2709-0A51-CA4A-B0E8-FA956584D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05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0166E-A89A-C642-A883-FE3089049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01085-7AE0-0348-92C3-B96C3AEC5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D4DC3-6DFD-7C41-BF82-108FB065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5CBB-C3B3-C94A-9D04-740132405242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729D7-D3BC-044B-9816-DB4AB94FD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1B475-D6D7-8647-AF46-A8EF261DC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2709-0A51-CA4A-B0E8-FA956584D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70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AA903-6839-5C46-8F01-645CCCE2F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20139-0AAE-AF4B-986B-BAC7F2EA5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16EB0-55BA-9549-A071-36A6A76C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5CBB-C3B3-C94A-9D04-740132405242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19F8A-50F2-4745-926D-1A30201DA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92042-4B88-0943-A6EB-967372436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2709-0A51-CA4A-B0E8-FA956584D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97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2AD90-35F3-2844-8CDA-B4784FF48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B0742-DF79-5E4C-8D7C-008403C3F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75124-C73F-AE4F-B793-3A414A4DA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C7D74-0262-3A4F-90B0-5B64729FA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5CBB-C3B3-C94A-9D04-740132405242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A2AA2-080B-FF41-A10F-11979D29E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670CD-AA55-4D42-8C70-5AED6DAE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2709-0A51-CA4A-B0E8-FA956584D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00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12FB-47CB-224E-BC5B-280DD7B9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614A2-098F-C442-B42A-B403AB13B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A7FAA-B64A-E34E-A31E-80631B6FC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DE1747-6DA7-AF41-BB1C-5E2BA8EA8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FF8E48-6CA2-7C4D-9060-60879246C0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9243C0-DD64-EC4E-9F59-CE1F7F480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5CBB-C3B3-C94A-9D04-740132405242}" type="datetimeFigureOut">
              <a:rPr lang="en-US" smtClean="0"/>
              <a:t>3/26/19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CAD271-59BB-1F4B-82DB-A3D02E1A6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0E8B4A-1863-1D4D-AD04-0366CF57F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2709-0A51-CA4A-B0E8-FA956584D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8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3DDB-0B0C-A741-97C0-2719B5DF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37ED1A-8B2E-8E49-9005-83B7C13A0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5CBB-C3B3-C94A-9D04-740132405242}" type="datetimeFigureOut">
              <a:rPr lang="en-US" smtClean="0"/>
              <a:t>3/26/19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8DA676-EF93-584C-8A79-EC052E169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78F5D3-7A08-B748-87A6-B6299038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2709-0A51-CA4A-B0E8-FA956584D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83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FD412-7EBD-6F4F-8BD9-92B9238E5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5CBB-C3B3-C94A-9D04-740132405242}" type="datetimeFigureOut">
              <a:rPr lang="en-US" smtClean="0"/>
              <a:t>3/26/19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D5C045-4FB3-394A-80E4-3224FCBA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350A0-0173-374D-89C4-CF1DF05C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2709-0A51-CA4A-B0E8-FA956584D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2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95029-9DDC-9C47-B113-D953CC3A3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B1F57-7864-D74F-BAC6-142E875CB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EC2CF-CB50-254A-9C85-EBF3EC03D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7EA59-F95C-664B-8230-C4DDA8A47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5CBB-C3B3-C94A-9D04-740132405242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C880F-B0F8-704D-9646-BB911D648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CAA6F-CE4D-114C-A3E8-393E9319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2709-0A51-CA4A-B0E8-FA956584D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16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2C047-AA61-7B4E-B861-BC6EFEE83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0957D5-249D-974E-ADE6-8D701C5BC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EE107-0216-384C-A188-59693CD8B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8612D-0201-DA40-9ED1-AB17F1B19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5CBB-C3B3-C94A-9D04-740132405242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749FE-A6C8-714C-90AA-AFD40A7E7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9F94A-281E-8C46-ACE9-86C3FEA16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2709-0A51-CA4A-B0E8-FA956584D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7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4EEC9-8F0C-6843-8B04-041C192C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B5A05-8DFD-A049-AEB3-FEF489DD6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9D28D-C973-6C4A-8A26-276476889D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35CBB-C3B3-C94A-9D04-740132405242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0F4EE-CF85-A74D-90AB-7A7249C74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CF523-A35D-DB4A-9634-A5E3442113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52709-0A51-CA4A-B0E8-FA956584D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trict.nautoguide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11122-6789-3847-8061-EDF24F347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2164" y="2744914"/>
            <a:ext cx="5206673" cy="2889114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Messing About with Population Data in Processing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Dave Barter  @</a:t>
            </a:r>
            <a:r>
              <a:rPr lang="en-US" dirty="0" err="1">
                <a:solidFill>
                  <a:schemeClr val="bg1"/>
                </a:solidFill>
              </a:rPr>
              <a:t>citizenfishy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0F58C2-1619-0B4A-A30E-1401050B2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82" y="2340131"/>
            <a:ext cx="4047843" cy="80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2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F3F41-3ABE-4241-A527-957E40465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Redistricting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C52A39-5126-154A-B302-65A8C89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5" r="-2" b="4405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7" name="Graphic 6" descr="Map with pin">
            <a:hlinkClick r:id="rId3"/>
            <a:extLst>
              <a:ext uri="{FF2B5EF4-FFF2-40B4-BE49-F238E27FC236}">
                <a16:creationId xmlns:a16="http://schemas.microsoft.com/office/drawing/2014/main" id="{68A1C85F-60CD-C943-A16A-905BAE3698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10191" y="53870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31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2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1AF0D-86B1-8D47-8015-FDA6D654E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Problem</a:t>
            </a: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– How can I derive building level population data … for free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Slippery">
            <a:extLst>
              <a:ext uri="{FF2B5EF4-FFF2-40B4-BE49-F238E27FC236}">
                <a16:creationId xmlns:a16="http://schemas.microsoft.com/office/drawing/2014/main" id="{C57BEF0E-568E-446C-A099-2A12DEDA6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299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07672-26A2-E241-ACBE-ACD935DB3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7F6777-CD02-5F40-ACF9-9FC46F7E3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117" y="1412856"/>
            <a:ext cx="7188199" cy="43668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28DB98-6E21-5142-A97F-A94627DABC80}"/>
              </a:ext>
            </a:extLst>
          </p:cNvPr>
          <p:cNvSpPr txBox="1"/>
          <p:nvPr/>
        </p:nvSpPr>
        <p:spPr>
          <a:xfrm>
            <a:off x="5645426" y="665922"/>
            <a:ext cx="3147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Choose Ward(s)</a:t>
            </a:r>
          </a:p>
        </p:txBody>
      </p:sp>
    </p:spTree>
    <p:extLst>
      <p:ext uri="{BB962C8B-B14F-4D97-AF65-F5344CB8AC3E}">
        <p14:creationId xmlns:p14="http://schemas.microsoft.com/office/powerpoint/2010/main" val="137151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7672-26A2-E241-ACBE-ACD935DB3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28DB98-6E21-5142-A97F-A94627DABC80}"/>
              </a:ext>
            </a:extLst>
          </p:cNvPr>
          <p:cNvSpPr txBox="1"/>
          <p:nvPr/>
        </p:nvSpPr>
        <p:spPr>
          <a:xfrm>
            <a:off x="5178287" y="655983"/>
            <a:ext cx="50556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Add Population Postcodes</a:t>
            </a:r>
          </a:p>
          <a:p>
            <a:r>
              <a:rPr lang="en-US" sz="3600" dirty="0"/>
              <a:t>..then project to future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D1F581-1956-6B46-B0CF-EF324F870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527" y="1878496"/>
            <a:ext cx="6979005" cy="42638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37E7E6-CEB8-184C-8262-536663D2D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527" y="1878496"/>
            <a:ext cx="7384357" cy="449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0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7672-26A2-E241-ACBE-ACD935DB3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28DB98-6E21-5142-A97F-A94627DABC80}"/>
              </a:ext>
            </a:extLst>
          </p:cNvPr>
          <p:cNvSpPr txBox="1"/>
          <p:nvPr/>
        </p:nvSpPr>
        <p:spPr>
          <a:xfrm>
            <a:off x="5178287" y="655983"/>
            <a:ext cx="1658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Voronoi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BFFCA1-2A1F-9B41-8855-65291725F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009" y="1670987"/>
            <a:ext cx="7347302" cy="447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4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7672-26A2-E241-ACBE-ACD935DB3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28DB98-6E21-5142-A97F-A94627DABC80}"/>
              </a:ext>
            </a:extLst>
          </p:cNvPr>
          <p:cNvSpPr txBox="1"/>
          <p:nvPr/>
        </p:nvSpPr>
        <p:spPr>
          <a:xfrm>
            <a:off x="5178287" y="655983"/>
            <a:ext cx="3546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Apply to Buildings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773395-DB16-EA4D-92F6-764CDC64B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100" y="1754873"/>
            <a:ext cx="7810894" cy="478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4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7672-26A2-E241-ACBE-ACD935DB3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28DB98-6E21-5142-A97F-A94627DABC80}"/>
              </a:ext>
            </a:extLst>
          </p:cNvPr>
          <p:cNvSpPr txBox="1"/>
          <p:nvPr/>
        </p:nvSpPr>
        <p:spPr>
          <a:xfrm>
            <a:off x="5178287" y="655983"/>
            <a:ext cx="3163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Create point 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FE5D64-822C-714A-9836-687774C8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532" y="1710901"/>
            <a:ext cx="8234066" cy="487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7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2347F4-0E3E-A340-BD8C-AC0365208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 Processing FTW</a:t>
            </a:r>
          </a:p>
        </p:txBody>
      </p:sp>
    </p:spTree>
    <p:extLst>
      <p:ext uri="{BB962C8B-B14F-4D97-AF65-F5344CB8AC3E}">
        <p14:creationId xmlns:p14="http://schemas.microsoft.com/office/powerpoint/2010/main" val="2305875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50</Words>
  <Application>Microsoft Macintosh PowerPoint</Application>
  <PresentationFormat>Widescreen</PresentationFormat>
  <Paragraphs>16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Messing About with Population Data in Processing  Dave Barter  @citizenfishy</vt:lpstr>
      <vt:lpstr>Redistricting</vt:lpstr>
      <vt:lpstr>Problem – How can I derive building level population data … for free</vt:lpstr>
      <vt:lpstr>Process</vt:lpstr>
      <vt:lpstr>Process</vt:lpstr>
      <vt:lpstr>Process</vt:lpstr>
      <vt:lpstr>Process</vt:lpstr>
      <vt:lpstr>Process</vt:lpstr>
      <vt:lpstr>To Processing FTW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Dave Barter - @nautoguide</dc:title>
  <dc:creator>Microsoft Office User</dc:creator>
  <cp:lastModifiedBy>Microsoft Office User</cp:lastModifiedBy>
  <cp:revision>4</cp:revision>
  <dcterms:created xsi:type="dcterms:W3CDTF">2019-03-25T14:17:20Z</dcterms:created>
  <dcterms:modified xsi:type="dcterms:W3CDTF">2019-03-26T09:32:21Z</dcterms:modified>
</cp:coreProperties>
</file>