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</p:sldMasterIdLst>
  <p:notesMasterIdLst>
    <p:notesMasterId r:id="rId11"/>
  </p:notesMasterIdLst>
  <p:sldIdLst>
    <p:sldId id="266" r:id="rId2"/>
    <p:sldId id="263" r:id="rId3"/>
    <p:sldId id="305" r:id="rId4"/>
    <p:sldId id="262" r:id="rId5"/>
    <p:sldId id="265" r:id="rId6"/>
    <p:sldId id="306" r:id="rId7"/>
    <p:sldId id="307" r:id="rId8"/>
    <p:sldId id="308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4"/>
    <p:restoredTop sz="95673"/>
  </p:normalViewPr>
  <p:slideViewPr>
    <p:cSldViewPr snapToGrid="0" snapToObjects="1">
      <p:cViewPr>
        <p:scale>
          <a:sx n="100" d="100"/>
          <a:sy n="100" d="100"/>
        </p:scale>
        <p:origin x="5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46D84-F225-6C46-BDAC-F88B2080ED4C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C028-AA04-FC4C-A454-4A6E9DADD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7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C028-AA04-FC4C-A454-4A6E9DADD4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C028-AA04-FC4C-A454-4A6E9DADD4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04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6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349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4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78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5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86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10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71F55A8-5DA8-8A4B-95A0-E63A3C95E8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9E3E560-917A-AA4D-93E5-89414E2360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Datapath</a:t>
            </a:r>
            <a:r>
              <a:rPr lang="en-US" dirty="0" smtClean="0"/>
              <a:t> Assignment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58288" y="5014913"/>
            <a:ext cx="260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Vivek Kumar</a:t>
            </a:r>
          </a:p>
        </p:txBody>
      </p:sp>
    </p:spTree>
    <p:extLst>
      <p:ext uri="{BB962C8B-B14F-4D97-AF65-F5344CB8AC3E}">
        <p14:creationId xmlns:p14="http://schemas.microsoft.com/office/powerpoint/2010/main" val="5508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Design/Solution</a:t>
            </a:r>
          </a:p>
          <a:p>
            <a:r>
              <a:rPr lang="en-US" dirty="0" smtClean="0"/>
              <a:t>Process Diagram</a:t>
            </a:r>
          </a:p>
          <a:p>
            <a:r>
              <a:rPr lang="en-US" dirty="0" smtClean="0"/>
              <a:t>Class </a:t>
            </a:r>
            <a:r>
              <a:rPr lang="en-US" dirty="0" smtClean="0"/>
              <a:t>Diagram</a:t>
            </a:r>
          </a:p>
          <a:p>
            <a:r>
              <a:rPr lang="en-US" smtClean="0"/>
              <a:t>APIs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89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Design/Solution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3238"/>
            <a:ext cx="10515600" cy="3960426"/>
          </a:xfrm>
        </p:spPr>
        <p:txBody>
          <a:bodyPr anchor="t">
            <a:normAutofit/>
          </a:bodyPr>
          <a:lstStyle/>
          <a:p>
            <a:r>
              <a:rPr lang="en-US" i="1" dirty="0"/>
              <a:t> </a:t>
            </a:r>
            <a:r>
              <a:rPr lang="de-DE" dirty="0"/>
              <a:t>Write a job-</a:t>
            </a:r>
            <a:r>
              <a:rPr lang="de-DE" dirty="0" err="1"/>
              <a:t>processor</a:t>
            </a:r>
            <a:r>
              <a:rPr lang="de-DE" dirty="0"/>
              <a:t> 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REST </a:t>
            </a:r>
            <a:r>
              <a:rPr lang="de-DE" dirty="0" err="1"/>
              <a:t>interface</a:t>
            </a:r>
            <a:endParaRPr lang="en-GB" dirty="0"/>
          </a:p>
          <a:p>
            <a:r>
              <a:rPr lang="de-DE" dirty="0"/>
              <a:t>* a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submits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REST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them</a:t>
            </a:r>
            <a:endParaRPr lang="en-GB" dirty="0"/>
          </a:p>
          <a:p>
            <a:r>
              <a:rPr lang="de-DE" dirty="0"/>
              <a:t>*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jobs</a:t>
            </a:r>
            <a:r>
              <a:rPr lang="de-DE" dirty="0"/>
              <a:t>: </a:t>
            </a:r>
            <a:r>
              <a:rPr lang="de-DE" dirty="0" err="1"/>
              <a:t>CalculatePi</a:t>
            </a:r>
            <a:r>
              <a:rPr lang="de-DE" dirty="0"/>
              <a:t>, WaitFor20Seconds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FailImmediately</a:t>
            </a:r>
            <a:endParaRPr lang="en-GB" dirty="0"/>
          </a:p>
          <a:p>
            <a:r>
              <a:rPr lang="de-DE" dirty="0"/>
              <a:t>* </a:t>
            </a:r>
            <a:r>
              <a:rPr lang="de-DE" dirty="0" err="1"/>
              <a:t>the</a:t>
            </a:r>
            <a:r>
              <a:rPr lang="de-DE" dirty="0"/>
              <a:t> job-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 </a:t>
            </a:r>
            <a:r>
              <a:rPr lang="de-DE" dirty="0" err="1"/>
              <a:t>workers</a:t>
            </a:r>
            <a:endParaRPr lang="en-GB" dirty="0"/>
          </a:p>
          <a:p>
            <a:r>
              <a:rPr lang="de-DE" dirty="0"/>
              <a:t>* </a:t>
            </a:r>
            <a:r>
              <a:rPr lang="de-DE" dirty="0" err="1"/>
              <a:t>the</a:t>
            </a:r>
            <a:r>
              <a:rPr lang="de-DE" dirty="0"/>
              <a:t> REST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job-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endParaRPr lang="en-GB" dirty="0"/>
          </a:p>
          <a:p>
            <a:r>
              <a:rPr lang="de-DE" dirty="0"/>
              <a:t>* </a:t>
            </a:r>
            <a:r>
              <a:rPr lang="de-DE" dirty="0" err="1"/>
              <a:t>the</a:t>
            </a:r>
            <a:r>
              <a:rPr lang="de-DE" dirty="0"/>
              <a:t> job-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jobs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, i.e.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mvn</a:t>
            </a:r>
            <a:r>
              <a:rPr lang="de-DE" dirty="0"/>
              <a:t>-module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CountWords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touching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job-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itself</a:t>
            </a:r>
            <a:endParaRPr lang="en-GB" dirty="0"/>
          </a:p>
          <a:p>
            <a:r>
              <a:rPr lang="de-DE" dirty="0"/>
              <a:t>* </a:t>
            </a:r>
            <a:r>
              <a:rPr lang="de-DE" dirty="0" err="1"/>
              <a:t>use</a:t>
            </a:r>
            <a:r>
              <a:rPr lang="de-DE" dirty="0"/>
              <a:t> java8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reflection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appropriate</a:t>
            </a:r>
            <a:endParaRPr lang="en-GB" dirty="0"/>
          </a:p>
          <a:p>
            <a:pPr marL="0" indent="0" fontAlgn="base">
              <a:buNone/>
            </a:pPr>
            <a:endParaRPr lang="en-US" sz="5600" dirty="0"/>
          </a:p>
          <a:p>
            <a:endParaRPr lang="is-I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4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Design/Solution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3238"/>
            <a:ext cx="10515600" cy="3960426"/>
          </a:xfrm>
        </p:spPr>
        <p:txBody>
          <a:bodyPr anchor="t">
            <a:normAutofit/>
          </a:bodyPr>
          <a:lstStyle/>
          <a:p>
            <a:pPr fontAlgn="base"/>
            <a:endParaRPr lang="en-US" sz="1600" dirty="0"/>
          </a:p>
          <a:p>
            <a:r>
              <a:rPr lang="is-IS" sz="1600" dirty="0" smtClean="0"/>
              <a:t>Its a maven project using Jax-rs (Jersey) framework. Completly restify. </a:t>
            </a:r>
          </a:p>
          <a:p>
            <a:r>
              <a:rPr lang="is-IS" sz="1600" dirty="0" smtClean="0"/>
              <a:t>Used Singleton desgin pattern with the use of ThreadPool Eexuctors. Any call to the server will intilaize the thread pool with default core-pool-size 4 and state will be maintain.</a:t>
            </a:r>
          </a:p>
          <a:p>
            <a:r>
              <a:rPr lang="is-IS" sz="1600" dirty="0" smtClean="0"/>
              <a:t>Respective call will not reintiliaze the threadpool but on update of the thread will resize the core-pool-size to user defined variable.</a:t>
            </a:r>
          </a:p>
          <a:p>
            <a:r>
              <a:rPr lang="is-IS" sz="1600" dirty="0" smtClean="0"/>
              <a:t>Custome Error message is handled.</a:t>
            </a:r>
          </a:p>
          <a:p>
            <a:r>
              <a:rPr lang="is-IS" sz="1600" dirty="0" smtClean="0"/>
              <a:t>Each rest call will give available other links (HATEOS).</a:t>
            </a:r>
          </a:p>
          <a:p>
            <a:endParaRPr lang="is-IS" sz="1600" dirty="0" smtClean="0"/>
          </a:p>
          <a:p>
            <a:endParaRPr lang="is-IS" sz="1600" dirty="0" smtClean="0"/>
          </a:p>
        </p:txBody>
      </p:sp>
    </p:spTree>
    <p:extLst>
      <p:ext uri="{BB962C8B-B14F-4D97-AF65-F5344CB8AC3E}">
        <p14:creationId xmlns:p14="http://schemas.microsoft.com/office/powerpoint/2010/main" val="14136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997" y="700986"/>
            <a:ext cx="9113916" cy="969413"/>
          </a:xfrm>
          <a:prstGeom prst="rect">
            <a:avLst/>
          </a:prstGeom>
        </p:spPr>
        <p:txBody>
          <a:bodyPr vert="horz" wrap="square" lIns="0" tIns="289478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-60" dirty="0" smtClean="0"/>
              <a:t>Process Diagram</a:t>
            </a:r>
            <a:endParaRPr spc="-70" dirty="0"/>
          </a:p>
        </p:txBody>
      </p:sp>
      <p:sp>
        <p:nvSpPr>
          <p:cNvPr id="4" name="object 4"/>
          <p:cNvSpPr/>
          <p:nvPr/>
        </p:nvSpPr>
        <p:spPr>
          <a:xfrm>
            <a:off x="10166889" y="6457950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38058" y="6457950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91424" y="6621145"/>
            <a:ext cx="1104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85920" y="3114184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174498"/>
                </a:moveTo>
                <a:lnTo>
                  <a:pt x="0" y="143383"/>
                </a:lnTo>
                <a:lnTo>
                  <a:pt x="0" y="37337"/>
                </a:lnTo>
                <a:lnTo>
                  <a:pt x="0" y="0"/>
                </a:lnTo>
                <a:lnTo>
                  <a:pt x="0" y="174498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Process 32"/>
          <p:cNvSpPr/>
          <p:nvPr/>
        </p:nvSpPr>
        <p:spPr>
          <a:xfrm>
            <a:off x="5153218" y="2317051"/>
            <a:ext cx="2745740" cy="744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ea typeface="Calibri" charset="0"/>
                <a:cs typeface="Times New Roman" charset="0"/>
              </a:rPr>
              <a:t>Take </a:t>
            </a:r>
            <a:r>
              <a:rPr lang="en-US" sz="1400" dirty="0">
                <a:ea typeface="Calibri" charset="0"/>
                <a:cs typeface="Times New Roman" charset="0"/>
              </a:rPr>
              <a:t>the rest call </a:t>
            </a:r>
            <a:endParaRPr lang="en-GB" sz="1400" dirty="0">
              <a:ea typeface="Calibri" charset="0"/>
              <a:cs typeface="Times New Roman" charset="0"/>
            </a:endParaRPr>
          </a:p>
          <a:p>
            <a:pPr algn="ctr"/>
            <a:endParaRPr lang="en-US" sz="1400" dirty="0"/>
          </a:p>
          <a:p>
            <a:pPr algn="ctr">
              <a:spcAft>
                <a:spcPts val="0"/>
              </a:spcAft>
            </a:pPr>
            <a:endParaRPr lang="en-GB" sz="14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2415152" y="-118131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2415152" y="-1168162"/>
            <a:ext cx="1847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2415152" y="-10604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2415152" y="-95271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</p:txBody>
      </p:sp>
      <p:sp>
        <p:nvSpPr>
          <p:cNvPr id="52" name="Preparation 51"/>
          <p:cNvSpPr/>
          <p:nvPr/>
        </p:nvSpPr>
        <p:spPr>
          <a:xfrm>
            <a:off x="2599883" y="2346220"/>
            <a:ext cx="1373505" cy="3429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ea typeface="Calibri" charset="0"/>
                <a:cs typeface="Times New Roman" charset="0"/>
              </a:rPr>
              <a:t>Start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4630159" y="3608273"/>
            <a:ext cx="2745740" cy="744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ea typeface="Calibri" charset="0"/>
                <a:cs typeface="Times New Roman" charset="0"/>
              </a:rPr>
              <a:t>Initialize the core-pool and max-pool size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73388" y="2517670"/>
            <a:ext cx="116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cess 20"/>
          <p:cNvSpPr/>
          <p:nvPr/>
        </p:nvSpPr>
        <p:spPr>
          <a:xfrm>
            <a:off x="4621480" y="4649922"/>
            <a:ext cx="2745740" cy="744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 smtClean="0">
                <a:ea typeface="Calibri" charset="0"/>
                <a:cs typeface="Times New Roman" charset="0"/>
              </a:rPr>
              <a:t>Compute the condition</a:t>
            </a:r>
            <a:endParaRPr lang="en-GB" sz="1400" dirty="0">
              <a:ea typeface="Calibri" charset="0"/>
              <a:cs typeface="Times New Rom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42779" y="3089221"/>
            <a:ext cx="0" cy="54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cess 26"/>
          <p:cNvSpPr/>
          <p:nvPr/>
        </p:nvSpPr>
        <p:spPr>
          <a:xfrm>
            <a:off x="8483953" y="4669811"/>
            <a:ext cx="2017960" cy="744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 smtClean="0">
                <a:ea typeface="Calibri" charset="0"/>
                <a:cs typeface="Times New Roman" charset="0"/>
              </a:rPr>
              <a:t>Generate the response</a:t>
            </a:r>
            <a:endParaRPr lang="en-GB" sz="1400" dirty="0">
              <a:ea typeface="Calibri" charset="0"/>
              <a:cs typeface="Times New Roman" charset="0"/>
            </a:endParaRPr>
          </a:p>
        </p:txBody>
      </p:sp>
      <p:sp>
        <p:nvSpPr>
          <p:cNvPr id="28" name="Preparation 27"/>
          <p:cNvSpPr/>
          <p:nvPr/>
        </p:nvSpPr>
        <p:spPr>
          <a:xfrm>
            <a:off x="5165072" y="6115050"/>
            <a:ext cx="1373505" cy="3429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dirty="0" smtClean="0">
                <a:ea typeface="Calibri" charset="0"/>
                <a:cs typeface="Times New Roman" charset="0"/>
              </a:rPr>
              <a:t>End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367220" y="5021991"/>
            <a:ext cx="111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0"/>
          </p:cNvCxnSpPr>
          <p:nvPr/>
        </p:nvCxnSpPr>
        <p:spPr>
          <a:xfrm flipH="1">
            <a:off x="5994350" y="4394890"/>
            <a:ext cx="8679" cy="25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7" idx="2"/>
          </p:cNvCxnSpPr>
          <p:nvPr/>
        </p:nvCxnSpPr>
        <p:spPr>
          <a:xfrm rot="5400000">
            <a:off x="7579480" y="4373046"/>
            <a:ext cx="872551" cy="2954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215099"/>
              </p:ext>
            </p:extLst>
          </p:nvPr>
        </p:nvGraphicFramePr>
        <p:xfrm>
          <a:off x="7318985" y="2251576"/>
          <a:ext cx="2120901" cy="154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1"/>
              </a:tblGrid>
              <a:tr h="1586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Message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202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-threadcount: </a:t>
                      </a:r>
                      <a:r>
                        <a:rPr lang="en-US" sz="1000" dirty="0" smtClean="0"/>
                        <a:t>int</a:t>
                      </a:r>
                    </a:p>
                    <a:p>
                      <a:r>
                        <a:rPr lang="en-US" sz="1000" dirty="0" smtClean="0"/>
                        <a:t>-author: </a:t>
                      </a:r>
                      <a:r>
                        <a:rPr lang="en-US" sz="1000" dirty="0" smtClean="0"/>
                        <a:t>String</a:t>
                      </a:r>
                    </a:p>
                    <a:p>
                      <a:r>
                        <a:rPr lang="en-US" sz="1000" dirty="0" smtClean="0"/>
                        <a:t>-created</a:t>
                      </a:r>
                      <a:r>
                        <a:rPr lang="en-US" sz="1000" baseline="0" dirty="0" smtClean="0"/>
                        <a:t> On:</a:t>
                      </a:r>
                      <a:r>
                        <a:rPr lang="en-US" sz="1000" dirty="0" smtClean="0"/>
                        <a:t> String(aka Date)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-message</a:t>
                      </a:r>
                      <a:r>
                        <a:rPr lang="en-US" sz="1000" baseline="0" dirty="0" smtClean="0"/>
                        <a:t>: String</a:t>
                      </a:r>
                    </a:p>
                    <a:p>
                      <a:r>
                        <a:rPr lang="en-US" sz="1000" baseline="0" dirty="0" smtClean="0"/>
                        <a:t>-links: List</a:t>
                      </a:r>
                      <a:endParaRPr lang="en-US" sz="10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4821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addlinks():Link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80732"/>
              </p:ext>
            </p:extLst>
          </p:nvPr>
        </p:nvGraphicFramePr>
        <p:xfrm>
          <a:off x="4046359" y="2236888"/>
          <a:ext cx="2764277" cy="18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277"/>
              </a:tblGrid>
              <a:tr h="36592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JobProcessor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463687">
                <a:tc>
                  <a:txBody>
                    <a:bodyPr/>
                    <a:lstStyle/>
                    <a:p>
                      <a:r>
                        <a:rPr lang="en-US" dirty="0" smtClean="0"/>
                        <a:t>+getInstance()</a:t>
                      </a:r>
                    </a:p>
                    <a:p>
                      <a:r>
                        <a:rPr lang="en-US" dirty="0" smtClean="0"/>
                        <a:t>+calculatePI()</a:t>
                      </a:r>
                    </a:p>
                    <a:p>
                      <a:r>
                        <a:rPr lang="en-US" dirty="0" smtClean="0"/>
                        <a:t>+waiting()</a:t>
                      </a:r>
                    </a:p>
                    <a:p>
                      <a:r>
                        <a:rPr lang="en-US" dirty="0" smtClean="0"/>
                        <a:t>+failfast()</a:t>
                      </a:r>
                    </a:p>
                    <a:p>
                      <a:r>
                        <a:rPr lang="en-US" dirty="0" smtClean="0"/>
                        <a:t>+changeThreadcount()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68856"/>
              </p:ext>
            </p:extLst>
          </p:nvPr>
        </p:nvGraphicFramePr>
        <p:xfrm>
          <a:off x="3918971" y="4279270"/>
          <a:ext cx="289166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666"/>
              </a:tblGrid>
              <a:tr h="3251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Response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Builder Class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68949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smtClean="0"/>
                        <a:t>createResponseforAll()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265798"/>
              </p:ext>
            </p:extLst>
          </p:nvPr>
        </p:nvGraphicFramePr>
        <p:xfrm>
          <a:off x="0" y="5911787"/>
          <a:ext cx="1968500" cy="867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00"/>
              </a:tblGrid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failImmdeiately Exception class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097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09706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26" idx="3"/>
            <a:endCxn id="8" idx="1"/>
          </p:cNvCxnSpPr>
          <p:nvPr/>
        </p:nvCxnSpPr>
        <p:spPr>
          <a:xfrm flipV="1">
            <a:off x="3424675" y="3151692"/>
            <a:ext cx="621684" cy="1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01080"/>
              </p:ext>
            </p:extLst>
          </p:nvPr>
        </p:nvGraphicFramePr>
        <p:xfrm>
          <a:off x="9588404" y="5121938"/>
          <a:ext cx="25018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99"/>
              </a:tblGrid>
              <a:tr h="364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Waiting class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64681">
                <a:tc>
                  <a:txBody>
                    <a:bodyPr/>
                    <a:lstStyle/>
                    <a:p>
                      <a:r>
                        <a:rPr lang="en-US" dirty="0" smtClean="0"/>
                        <a:t>Call():String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865317"/>
              </p:ext>
            </p:extLst>
          </p:nvPr>
        </p:nvGraphicFramePr>
        <p:xfrm>
          <a:off x="9753598" y="2236888"/>
          <a:ext cx="2273301" cy="102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1"/>
              </a:tblGrid>
              <a:tr h="1624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Link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796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-link: String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-rel: String</a:t>
                      </a:r>
                      <a:endParaRPr lang="en-US" sz="10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298516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87075"/>
              </p:ext>
            </p:extLst>
          </p:nvPr>
        </p:nvGraphicFramePr>
        <p:xfrm>
          <a:off x="9525000" y="4190437"/>
          <a:ext cx="25018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99"/>
              </a:tblGrid>
              <a:tr h="364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calculatePI class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64681">
                <a:tc>
                  <a:txBody>
                    <a:bodyPr/>
                    <a:lstStyle/>
                    <a:p>
                      <a:r>
                        <a:rPr lang="en-US" dirty="0" smtClean="0"/>
                        <a:t>Call():String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36962"/>
              </p:ext>
            </p:extLst>
          </p:nvPr>
        </p:nvGraphicFramePr>
        <p:xfrm>
          <a:off x="660398" y="2251576"/>
          <a:ext cx="2764277" cy="18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277"/>
              </a:tblGrid>
              <a:tr h="36592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ResourceAPI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463687">
                <a:tc>
                  <a:txBody>
                    <a:bodyPr/>
                    <a:lstStyle/>
                    <a:p>
                      <a:r>
                        <a:rPr lang="en-US" dirty="0" smtClean="0"/>
                        <a:t>+calculatePI():GET</a:t>
                      </a:r>
                    </a:p>
                    <a:p>
                      <a:r>
                        <a:rPr lang="en-US" dirty="0" smtClean="0"/>
                        <a:t>+waiting():GET</a:t>
                      </a:r>
                    </a:p>
                    <a:p>
                      <a:r>
                        <a:rPr lang="en-US" dirty="0" smtClean="0"/>
                        <a:t>+failfast():GET</a:t>
                      </a:r>
                    </a:p>
                    <a:p>
                      <a:r>
                        <a:rPr lang="en-US" dirty="0" smtClean="0"/>
                        <a:t>+changeThreadcount():PUT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  <a:endCxn id="9" idx="1"/>
          </p:cNvCxnSpPr>
          <p:nvPr/>
        </p:nvCxnSpPr>
        <p:spPr>
          <a:xfrm>
            <a:off x="3424675" y="3166380"/>
            <a:ext cx="494296" cy="161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53969" y="3196821"/>
            <a:ext cx="565016" cy="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1"/>
          </p:cNvCxnSpPr>
          <p:nvPr/>
        </p:nvCxnSpPr>
        <p:spPr>
          <a:xfrm flipV="1">
            <a:off x="9423210" y="2747912"/>
            <a:ext cx="330388" cy="1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16686"/>
              </p:ext>
            </p:extLst>
          </p:nvPr>
        </p:nvGraphicFramePr>
        <p:xfrm>
          <a:off x="9524999" y="6075050"/>
          <a:ext cx="25018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99"/>
              </a:tblGrid>
              <a:tr h="364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ErrorMessage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64681">
                <a:tc>
                  <a:txBody>
                    <a:bodyPr/>
                    <a:lstStyle/>
                    <a:p>
                      <a:r>
                        <a:rPr lang="en-US" dirty="0" smtClean="0"/>
                        <a:t>Call():String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>
            <a:off x="6810636" y="3227497"/>
            <a:ext cx="2714364" cy="1404505"/>
          </a:xfrm>
          <a:prstGeom prst="bentConnector3">
            <a:avLst>
              <a:gd name="adj1" fmla="val 9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7036477" y="4164098"/>
            <a:ext cx="2602822" cy="1370137"/>
          </a:xfrm>
          <a:prstGeom prst="bentConnector3">
            <a:avLst>
              <a:gd name="adj1" fmla="val 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7073995" y="5096899"/>
            <a:ext cx="2433624" cy="1301101"/>
          </a:xfrm>
          <a:prstGeom prst="bentConnector3">
            <a:avLst>
              <a:gd name="adj1" fmla="val 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54050"/>
              </p:ext>
            </p:extLst>
          </p:nvPr>
        </p:nvGraphicFramePr>
        <p:xfrm>
          <a:off x="2171700" y="5903294"/>
          <a:ext cx="1968500" cy="867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00"/>
              </a:tblGrid>
              <a:tr h="24776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failImmdeiately Mapper class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097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+toresponse():Response</a:t>
                      </a:r>
                      <a:endParaRPr lang="en-US" sz="14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09706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cxnSp>
        <p:nvCxnSpPr>
          <p:cNvPr id="59" name="Straight Arrow Connector 58"/>
          <p:cNvCxnSpPr>
            <a:stCxn id="40" idx="1"/>
          </p:cNvCxnSpPr>
          <p:nvPr/>
        </p:nvCxnSpPr>
        <p:spPr>
          <a:xfrm flipH="1">
            <a:off x="4140200" y="6440810"/>
            <a:ext cx="5384799" cy="2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1"/>
          </p:cNvCxnSpPr>
          <p:nvPr/>
        </p:nvCxnSpPr>
        <p:spPr>
          <a:xfrm flipV="1">
            <a:off x="1985880" y="6336882"/>
            <a:ext cx="185820" cy="6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Get(GET method</a:t>
            </a:r>
            <a:r>
              <a:rPr lang="en-US" dirty="0" smtClean="0"/>
              <a:t>): calculate PI</a:t>
            </a:r>
            <a:endParaRPr lang="en-US" dirty="0"/>
          </a:p>
          <a:p>
            <a:pPr lvl="3">
              <a:buFont typeface="Wingdings" charset="2"/>
              <a:buChar char="Ø"/>
            </a:pPr>
            <a:r>
              <a:rPr lang="en-US" sz="2000" dirty="0" smtClean="0"/>
              <a:t>/calculatePI/:</a:t>
            </a:r>
            <a:r>
              <a:rPr lang="en-US" sz="2000" dirty="0" smtClean="0"/>
              <a:t>id</a:t>
            </a:r>
            <a:endParaRPr lang="en-US" sz="2000" dirty="0"/>
          </a:p>
          <a:p>
            <a:pPr lvl="3">
              <a:buFont typeface="Wingdings" charset="2"/>
              <a:buChar char="Ø"/>
            </a:pPr>
            <a:r>
              <a:rPr lang="en-US" sz="1600" dirty="0" smtClean="0"/>
              <a:t>Ex:    curl </a:t>
            </a:r>
            <a:r>
              <a:rPr lang="en-US" sz="1600" dirty="0"/>
              <a:t>-</a:t>
            </a:r>
            <a:r>
              <a:rPr lang="en-US" sz="1600" dirty="0" err="1"/>
              <a:t>i</a:t>
            </a:r>
            <a:r>
              <a:rPr lang="en-US" sz="1600" dirty="0"/>
              <a:t> -X GET http://</a:t>
            </a:r>
            <a:r>
              <a:rPr lang="en-US" sz="1600" dirty="0" smtClean="0"/>
              <a:t>localhost:8080</a:t>
            </a:r>
            <a:r>
              <a:rPr lang="en-US" sz="1600" dirty="0" smtClean="0"/>
              <a:t>/ </a:t>
            </a:r>
            <a:r>
              <a:rPr lang="en-US" sz="1600" dirty="0"/>
              <a:t>calculatePI </a:t>
            </a:r>
            <a:r>
              <a:rPr lang="en-US" sz="1600" dirty="0" smtClean="0"/>
              <a:t>/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dirty="0" smtClean="0"/>
              <a:t>Get(GET </a:t>
            </a:r>
            <a:r>
              <a:rPr lang="en-US" dirty="0"/>
              <a:t>method</a:t>
            </a:r>
            <a:r>
              <a:rPr lang="en-US" dirty="0" smtClean="0"/>
              <a:t>): fail immediately</a:t>
            </a:r>
            <a:endParaRPr lang="en-US" dirty="0"/>
          </a:p>
          <a:p>
            <a:pPr lvl="3">
              <a:buFont typeface="Wingdings" charset="2"/>
              <a:buChar char="Ø"/>
            </a:pPr>
            <a:r>
              <a:rPr lang="en-US" sz="2000" dirty="0"/>
              <a:t>/ </a:t>
            </a:r>
            <a:r>
              <a:rPr lang="en-US" sz="2000" dirty="0" smtClean="0"/>
              <a:t>fail</a:t>
            </a:r>
            <a:endParaRPr lang="en-US" sz="2000" dirty="0"/>
          </a:p>
          <a:p>
            <a:pPr lvl="3">
              <a:buFont typeface="Wingdings" charset="2"/>
              <a:buChar char="Ø"/>
            </a:pPr>
            <a:r>
              <a:rPr lang="en-US" sz="1600" dirty="0"/>
              <a:t>Ex:    curl -</a:t>
            </a:r>
            <a:r>
              <a:rPr lang="en-US" sz="1600" dirty="0" err="1"/>
              <a:t>i</a:t>
            </a:r>
            <a:r>
              <a:rPr lang="en-US" sz="1600" dirty="0"/>
              <a:t> -X GET http://</a:t>
            </a:r>
            <a:r>
              <a:rPr lang="en-US" sz="1600" dirty="0" smtClean="0"/>
              <a:t>localhost:8080/fail </a:t>
            </a:r>
            <a:r>
              <a:rPr lang="en-US" sz="1600" dirty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dirty="0" smtClean="0"/>
              <a:t>(GET </a:t>
            </a:r>
            <a:r>
              <a:rPr lang="en-US" dirty="0" smtClean="0"/>
              <a:t>method</a:t>
            </a:r>
            <a:r>
              <a:rPr lang="en-US" dirty="0" smtClean="0"/>
              <a:t>): wait for 20 second</a:t>
            </a:r>
            <a:endParaRPr lang="en-US" dirty="0"/>
          </a:p>
          <a:p>
            <a:pPr lvl="3">
              <a:buFont typeface="Wingdings" charset="2"/>
              <a:buChar char="Ø"/>
            </a:pPr>
            <a:r>
              <a:rPr lang="en-US" sz="2000" dirty="0" smtClean="0"/>
              <a:t>/ </a:t>
            </a:r>
            <a:r>
              <a:rPr lang="en-US" sz="2000" dirty="0" smtClean="0"/>
              <a:t>wait</a:t>
            </a:r>
            <a:endParaRPr lang="en-US" sz="2000" dirty="0" smtClean="0"/>
          </a:p>
          <a:p>
            <a:pPr lvl="3">
              <a:buFont typeface="Wingdings" charset="2"/>
              <a:buChar char="Ø"/>
            </a:pPr>
            <a:r>
              <a:rPr lang="en-US" sz="1600" dirty="0" smtClean="0"/>
              <a:t>Ex</a:t>
            </a:r>
            <a:r>
              <a:rPr lang="en-US" sz="1600" dirty="0"/>
              <a:t>:    </a:t>
            </a:r>
            <a:r>
              <a:rPr lang="en-US" sz="1600" dirty="0"/>
              <a:t>curl -</a:t>
            </a:r>
            <a:r>
              <a:rPr lang="en-US" sz="1600" dirty="0" err="1"/>
              <a:t>i</a:t>
            </a:r>
            <a:r>
              <a:rPr lang="en-US" sz="1600" dirty="0"/>
              <a:t> -X GET GET http://</a:t>
            </a:r>
            <a:r>
              <a:rPr lang="en-US" sz="1600" dirty="0" smtClean="0"/>
              <a:t>localhost:8080</a:t>
            </a:r>
            <a:r>
              <a:rPr lang="en-US" sz="1600" dirty="0"/>
              <a:t>/</a:t>
            </a:r>
            <a:r>
              <a:rPr lang="en-US" sz="1600" dirty="0" smtClean="0"/>
              <a:t>wait</a:t>
            </a:r>
          </a:p>
          <a:p>
            <a:r>
              <a:rPr lang="en-US" dirty="0"/>
              <a:t>Update(PUT method</a:t>
            </a:r>
            <a:r>
              <a:rPr lang="en-US" dirty="0" smtClean="0"/>
              <a:t>): update the thread count while Job running</a:t>
            </a:r>
            <a:endParaRPr lang="en-US" dirty="0"/>
          </a:p>
          <a:p>
            <a:pPr lvl="3">
              <a:buFont typeface="Wingdings" charset="2"/>
              <a:buChar char="Ø"/>
            </a:pPr>
            <a:r>
              <a:rPr lang="en-US" sz="2000" dirty="0"/>
              <a:t>/update/:value</a:t>
            </a:r>
          </a:p>
          <a:p>
            <a:pPr lvl="3">
              <a:buFont typeface="Wingdings" charset="2"/>
              <a:buChar char="Ø"/>
            </a:pPr>
            <a:r>
              <a:rPr lang="en-US" sz="1600" dirty="0"/>
              <a:t>Ex:    curl -</a:t>
            </a:r>
            <a:r>
              <a:rPr lang="en-US" sz="1600" dirty="0" err="1"/>
              <a:t>i</a:t>
            </a:r>
            <a:r>
              <a:rPr lang="en-US" sz="1600" dirty="0"/>
              <a:t> -X PUT -H 'Content-Type: application/</a:t>
            </a:r>
            <a:r>
              <a:rPr lang="en-US" sz="1600" dirty="0" err="1"/>
              <a:t>json</a:t>
            </a:r>
            <a:r>
              <a:rPr lang="en-US" sz="1600" dirty="0"/>
              <a:t>' -d '{”value": 8}' http://</a:t>
            </a:r>
            <a:r>
              <a:rPr lang="en-US" sz="1600" dirty="0" smtClean="0"/>
              <a:t>localhost:8080/update</a:t>
            </a:r>
            <a:r>
              <a:rPr lang="en-US" sz="1600" dirty="0"/>
              <a:t>/{value}</a:t>
            </a:r>
          </a:p>
          <a:p>
            <a:pPr lvl="3">
              <a:buFont typeface="Wingdings" charset="2"/>
              <a:buChar char="Ø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243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Update(PUT method):</a:t>
            </a:r>
            <a:endParaRPr lang="en-US" dirty="0"/>
          </a:p>
          <a:p>
            <a:pPr lvl="3">
              <a:buFont typeface="Wingdings" charset="2"/>
              <a:buChar char="Ø"/>
            </a:pPr>
            <a:r>
              <a:rPr lang="en-US" sz="2000" dirty="0" smtClean="0"/>
              <a:t>/</a:t>
            </a:r>
            <a:r>
              <a:rPr lang="en-US" sz="2000" dirty="0" smtClean="0"/>
              <a:t>update</a:t>
            </a:r>
            <a:r>
              <a:rPr lang="en-US" sz="2000" dirty="0" smtClean="0"/>
              <a:t>/:</a:t>
            </a:r>
            <a:r>
              <a:rPr lang="en-US" sz="2000" dirty="0" smtClean="0"/>
              <a:t>value</a:t>
            </a:r>
            <a:endParaRPr lang="en-US" sz="2000" dirty="0" smtClean="0"/>
          </a:p>
          <a:p>
            <a:pPr lvl="3">
              <a:buFont typeface="Wingdings" charset="2"/>
              <a:buChar char="Ø"/>
            </a:pPr>
            <a:r>
              <a:rPr lang="en-US" sz="1600" dirty="0" smtClean="0"/>
              <a:t>Ex:    curl -</a:t>
            </a:r>
            <a:r>
              <a:rPr lang="en-US" sz="1600" dirty="0" err="1" smtClean="0"/>
              <a:t>i</a:t>
            </a:r>
            <a:r>
              <a:rPr lang="en-US" sz="1600" dirty="0" smtClean="0"/>
              <a:t> -X PUT -H 'Content-Type: application/</a:t>
            </a:r>
            <a:r>
              <a:rPr lang="en-US" sz="1600" dirty="0" err="1" smtClean="0"/>
              <a:t>json</a:t>
            </a:r>
            <a:r>
              <a:rPr lang="en-US" sz="1600" dirty="0" smtClean="0"/>
              <a:t>' -d </a:t>
            </a:r>
            <a:r>
              <a:rPr lang="en-US" sz="1600" dirty="0" smtClean="0"/>
              <a:t>'{”value": 8}' </a:t>
            </a:r>
            <a:r>
              <a:rPr lang="en-US" sz="1600" dirty="0" smtClean="0"/>
              <a:t>http://</a:t>
            </a:r>
            <a:r>
              <a:rPr lang="en-US" sz="1600" dirty="0" smtClean="0"/>
              <a:t>localhost:3000/update/{value}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955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9" y="952499"/>
            <a:ext cx="6708775" cy="52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10148</TotalTime>
  <Words>369</Words>
  <Application>Microsoft Macintosh PowerPoint</Application>
  <PresentationFormat>Widescreen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Schoolbook</vt:lpstr>
      <vt:lpstr>Corbel</vt:lpstr>
      <vt:lpstr>Times New Roman</vt:lpstr>
      <vt:lpstr>Wingdings</vt:lpstr>
      <vt:lpstr>Arial</vt:lpstr>
      <vt:lpstr>Feathered</vt:lpstr>
      <vt:lpstr>Datapath Assignment</vt:lpstr>
      <vt:lpstr>Introduction</vt:lpstr>
      <vt:lpstr>Design/Solution</vt:lpstr>
      <vt:lpstr>Design/Solution</vt:lpstr>
      <vt:lpstr>Process Diagram</vt:lpstr>
      <vt:lpstr>Class Diagram</vt:lpstr>
      <vt:lpstr>APIs</vt:lpstr>
      <vt:lpstr>Continue…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113</cp:revision>
  <dcterms:created xsi:type="dcterms:W3CDTF">2016-07-12T10:35:50Z</dcterms:created>
  <dcterms:modified xsi:type="dcterms:W3CDTF">2017-05-31T10:50:52Z</dcterms:modified>
</cp:coreProperties>
</file>