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Tugas struktur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postorder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6405" y="1859143"/>
            <a:ext cx="4861092" cy="467750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45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61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74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58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51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42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83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33</a:t>
            </a:r>
          </a:p>
        </p:txBody>
      </p:sp>
      <p:sp>
        <p:nvSpPr>
          <p:cNvPr id="4" name="Oval 7"/>
          <p:cNvSpPr>
            <a:spLocks noChangeAspect="1" noChangeArrowheads="1"/>
          </p:cNvSpPr>
          <p:nvPr/>
        </p:nvSpPr>
        <p:spPr bwMode="auto">
          <a:xfrm>
            <a:off x="3259689" y="606300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308202" y="615348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61</a:t>
            </a:r>
            <a:endParaRPr lang="en-US" dirty="0"/>
          </a:p>
        </p:txBody>
      </p:sp>
      <p:cxnSp>
        <p:nvCxnSpPr>
          <p:cNvPr id="6" name="Straight Arrow Connector 5"/>
          <p:cNvCxnSpPr>
            <a:stCxn id="7" idx="3"/>
            <a:endCxn id="4" idx="0"/>
          </p:cNvCxnSpPr>
          <p:nvPr/>
        </p:nvCxnSpPr>
        <p:spPr>
          <a:xfrm flipH="1">
            <a:off x="3526389" y="5819275"/>
            <a:ext cx="196979" cy="2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7"/>
          <p:cNvSpPr>
            <a:spLocks noChangeAspect="1" noChangeArrowheads="1"/>
          </p:cNvSpPr>
          <p:nvPr/>
        </p:nvSpPr>
        <p:spPr bwMode="auto">
          <a:xfrm>
            <a:off x="3645253" y="533992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04204" y="541263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74</a:t>
            </a:r>
            <a:endParaRPr lang="en-US" dirty="0"/>
          </a:p>
        </p:txBody>
      </p:sp>
      <p:cxnSp>
        <p:nvCxnSpPr>
          <p:cNvPr id="9" name="Straight Arrow Connector 8"/>
          <p:cNvCxnSpPr>
            <a:stCxn id="10" idx="5"/>
            <a:endCxn id="7" idx="0"/>
          </p:cNvCxnSpPr>
          <p:nvPr/>
        </p:nvCxnSpPr>
        <p:spPr>
          <a:xfrm>
            <a:off x="3789558" y="5096191"/>
            <a:ext cx="122395" cy="2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7"/>
          <p:cNvSpPr>
            <a:spLocks noChangeAspect="1" noChangeArrowheads="1"/>
          </p:cNvSpPr>
          <p:nvPr/>
        </p:nvSpPr>
        <p:spPr bwMode="auto">
          <a:xfrm>
            <a:off x="3334273" y="461683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393224" y="468954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58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0" idx="5"/>
            <a:endCxn id="10" idx="0"/>
          </p:cNvCxnSpPr>
          <p:nvPr/>
        </p:nvCxnSpPr>
        <p:spPr>
          <a:xfrm>
            <a:off x="3350994" y="4396450"/>
            <a:ext cx="249979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7"/>
          <p:cNvSpPr>
            <a:spLocks noChangeAspect="1" noChangeArrowheads="1"/>
          </p:cNvSpPr>
          <p:nvPr/>
        </p:nvSpPr>
        <p:spPr bwMode="auto">
          <a:xfrm>
            <a:off x="1774066" y="461683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828997" y="470987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27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38" idx="5"/>
            <a:endCxn id="13" idx="0"/>
          </p:cNvCxnSpPr>
          <p:nvPr/>
        </p:nvCxnSpPr>
        <p:spPr>
          <a:xfrm>
            <a:off x="1900460" y="4377417"/>
            <a:ext cx="140306" cy="2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7"/>
          <p:cNvSpPr>
            <a:spLocks noChangeAspect="1" noChangeArrowheads="1"/>
          </p:cNvSpPr>
          <p:nvPr/>
        </p:nvSpPr>
        <p:spPr bwMode="auto">
          <a:xfrm>
            <a:off x="2528406" y="461683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587357" y="468954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45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0" idx="3"/>
            <a:endCxn id="16" idx="0"/>
          </p:cNvCxnSpPr>
          <p:nvPr/>
        </p:nvCxnSpPr>
        <p:spPr>
          <a:xfrm flipH="1">
            <a:off x="2795106" y="4396450"/>
            <a:ext cx="178718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7"/>
          <p:cNvSpPr>
            <a:spLocks noChangeAspect="1" noChangeArrowheads="1"/>
          </p:cNvSpPr>
          <p:nvPr/>
        </p:nvSpPr>
        <p:spPr bwMode="auto">
          <a:xfrm>
            <a:off x="1809707" y="206676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7"/>
          <p:cNvSpPr>
            <a:spLocks noChangeAspect="1" noChangeArrowheads="1"/>
          </p:cNvSpPr>
          <p:nvPr/>
        </p:nvSpPr>
        <p:spPr bwMode="auto">
          <a:xfrm>
            <a:off x="2895709" y="3917096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954660" y="398980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51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3" idx="5"/>
            <a:endCxn id="20" idx="0"/>
          </p:cNvCxnSpPr>
          <p:nvPr/>
        </p:nvCxnSpPr>
        <p:spPr>
          <a:xfrm>
            <a:off x="2496051" y="3733596"/>
            <a:ext cx="666358" cy="1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7"/>
          <p:cNvSpPr>
            <a:spLocks noChangeAspect="1" noChangeArrowheads="1"/>
          </p:cNvSpPr>
          <p:nvPr/>
        </p:nvSpPr>
        <p:spPr bwMode="auto">
          <a:xfrm>
            <a:off x="2040766" y="325424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111555" y="335037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42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9" idx="3"/>
            <a:endCxn id="23" idx="0"/>
          </p:cNvCxnSpPr>
          <p:nvPr/>
        </p:nvCxnSpPr>
        <p:spPr>
          <a:xfrm flipH="1">
            <a:off x="2307466" y="3110029"/>
            <a:ext cx="261945" cy="14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1840315" y="218049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33</a:t>
            </a:r>
            <a:endParaRPr lang="en-US" dirty="0"/>
          </a:p>
        </p:txBody>
      </p:sp>
      <p:sp>
        <p:nvSpPr>
          <p:cNvPr id="27" name="Oval 7"/>
          <p:cNvSpPr>
            <a:spLocks noChangeAspect="1" noChangeArrowheads="1"/>
          </p:cNvSpPr>
          <p:nvPr/>
        </p:nvSpPr>
        <p:spPr bwMode="auto">
          <a:xfrm>
            <a:off x="817710" y="264178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862160" y="275544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10</a:t>
            </a:r>
            <a:endParaRPr lang="en-US" dirty="0"/>
          </a:p>
        </p:txBody>
      </p:sp>
      <p:sp>
        <p:nvSpPr>
          <p:cNvPr id="29" name="Oval 7"/>
          <p:cNvSpPr>
            <a:spLocks noChangeAspect="1" noChangeArrowheads="1"/>
          </p:cNvSpPr>
          <p:nvPr/>
        </p:nvSpPr>
        <p:spPr bwMode="auto">
          <a:xfrm>
            <a:off x="2491296" y="263067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535746" y="274433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83</a:t>
            </a:r>
            <a:endParaRPr lang="en-US" dirty="0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423108" y="338677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9" idx="3"/>
            <a:endCxn id="27" idx="7"/>
          </p:cNvCxnSpPr>
          <p:nvPr/>
        </p:nvCxnSpPr>
        <p:spPr>
          <a:xfrm flipH="1">
            <a:off x="1272995" y="2546123"/>
            <a:ext cx="614827" cy="17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3"/>
            <a:endCxn id="41" idx="0"/>
          </p:cNvCxnSpPr>
          <p:nvPr/>
        </p:nvCxnSpPr>
        <p:spPr>
          <a:xfrm flipH="1">
            <a:off x="578337" y="3121138"/>
            <a:ext cx="317488" cy="20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5"/>
            <a:endCxn id="29" idx="1"/>
          </p:cNvCxnSpPr>
          <p:nvPr/>
        </p:nvCxnSpPr>
        <p:spPr>
          <a:xfrm>
            <a:off x="2264992" y="2546123"/>
            <a:ext cx="304419" cy="1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7"/>
          <p:cNvSpPr>
            <a:spLocks noChangeAspect="1" noChangeArrowheads="1"/>
          </p:cNvSpPr>
          <p:nvPr/>
        </p:nvSpPr>
        <p:spPr bwMode="auto">
          <a:xfrm>
            <a:off x="1178475" y="325900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1199625" y="332759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13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7" idx="5"/>
            <a:endCxn id="35" idx="0"/>
          </p:cNvCxnSpPr>
          <p:nvPr/>
        </p:nvCxnSpPr>
        <p:spPr>
          <a:xfrm>
            <a:off x="1272995" y="3121138"/>
            <a:ext cx="172180" cy="13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7"/>
          <p:cNvSpPr>
            <a:spLocks noChangeAspect="1" noChangeArrowheads="1"/>
          </p:cNvSpPr>
          <p:nvPr/>
        </p:nvSpPr>
        <p:spPr bwMode="auto">
          <a:xfrm>
            <a:off x="1445175" y="389806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517872" y="394917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20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5" idx="5"/>
            <a:endCxn id="38" idx="0"/>
          </p:cNvCxnSpPr>
          <p:nvPr/>
        </p:nvCxnSpPr>
        <p:spPr>
          <a:xfrm>
            <a:off x="1633760" y="3738356"/>
            <a:ext cx="78115" cy="1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7"/>
          <p:cNvSpPr>
            <a:spLocks noChangeAspect="1" noChangeArrowheads="1"/>
          </p:cNvSpPr>
          <p:nvPr/>
        </p:nvSpPr>
        <p:spPr bwMode="auto">
          <a:xfrm>
            <a:off x="311637" y="332860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10" grpId="0" animBg="1"/>
      <p:bldP spid="11" grpId="0"/>
      <p:bldP spid="13" grpId="0" animBg="1"/>
      <p:bldP spid="14" grpId="0"/>
      <p:bldP spid="16" grpId="0" animBg="1"/>
      <p:bldP spid="17" grpId="0"/>
      <p:bldP spid="19" grpId="0" animBg="1"/>
      <p:bldP spid="20" grpId="0" animBg="1"/>
      <p:bldP spid="21" grpId="0"/>
      <p:bldP spid="23" grpId="0" animBg="1"/>
      <p:bldP spid="24" grpId="0"/>
      <p:bldP spid="26" grpId="0"/>
      <p:bldP spid="27" grpId="0" animBg="1"/>
      <p:bldP spid="28" grpId="0"/>
      <p:bldP spid="29" grpId="0" animBg="1"/>
      <p:bldP spid="30" grpId="0"/>
      <p:bldP spid="31" grpId="0"/>
      <p:bldP spid="35" grpId="0" animBg="1"/>
      <p:bldP spid="36" grpId="0"/>
      <p:bldP spid="38" grpId="0" animBg="1"/>
      <p:bldP spid="39" grpId="0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Level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6406" y="1947099"/>
            <a:ext cx="6704402" cy="467750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33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83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13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42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51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27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45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58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74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61 </a:t>
            </a:r>
          </a:p>
        </p:txBody>
      </p:sp>
      <p:sp>
        <p:nvSpPr>
          <p:cNvPr id="4" name="Oval 7"/>
          <p:cNvSpPr>
            <a:spLocks noChangeAspect="1" noChangeArrowheads="1"/>
          </p:cNvSpPr>
          <p:nvPr/>
        </p:nvSpPr>
        <p:spPr bwMode="auto">
          <a:xfrm>
            <a:off x="3259689" y="606300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308202" y="615348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61</a:t>
            </a:r>
            <a:endParaRPr lang="en-US" dirty="0"/>
          </a:p>
        </p:txBody>
      </p:sp>
      <p:cxnSp>
        <p:nvCxnSpPr>
          <p:cNvPr id="6" name="Straight Arrow Connector 5"/>
          <p:cNvCxnSpPr>
            <a:stCxn id="7" idx="3"/>
            <a:endCxn id="4" idx="0"/>
          </p:cNvCxnSpPr>
          <p:nvPr/>
        </p:nvCxnSpPr>
        <p:spPr>
          <a:xfrm flipH="1">
            <a:off x="3526389" y="5819275"/>
            <a:ext cx="196979" cy="2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7"/>
          <p:cNvSpPr>
            <a:spLocks noChangeAspect="1" noChangeArrowheads="1"/>
          </p:cNvSpPr>
          <p:nvPr/>
        </p:nvSpPr>
        <p:spPr bwMode="auto">
          <a:xfrm>
            <a:off x="3645253" y="533992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04204" y="541263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74</a:t>
            </a:r>
            <a:endParaRPr lang="en-US" dirty="0"/>
          </a:p>
        </p:txBody>
      </p:sp>
      <p:cxnSp>
        <p:nvCxnSpPr>
          <p:cNvPr id="9" name="Straight Arrow Connector 8"/>
          <p:cNvCxnSpPr>
            <a:stCxn id="10" idx="5"/>
            <a:endCxn id="7" idx="0"/>
          </p:cNvCxnSpPr>
          <p:nvPr/>
        </p:nvCxnSpPr>
        <p:spPr>
          <a:xfrm>
            <a:off x="3789558" y="5096191"/>
            <a:ext cx="122395" cy="2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7"/>
          <p:cNvSpPr>
            <a:spLocks noChangeAspect="1" noChangeArrowheads="1"/>
          </p:cNvSpPr>
          <p:nvPr/>
        </p:nvSpPr>
        <p:spPr bwMode="auto">
          <a:xfrm>
            <a:off x="3334273" y="461683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393224" y="468954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58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0" idx="5"/>
            <a:endCxn id="10" idx="0"/>
          </p:cNvCxnSpPr>
          <p:nvPr/>
        </p:nvCxnSpPr>
        <p:spPr>
          <a:xfrm>
            <a:off x="3350994" y="4396450"/>
            <a:ext cx="249979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7"/>
          <p:cNvSpPr>
            <a:spLocks noChangeAspect="1" noChangeArrowheads="1"/>
          </p:cNvSpPr>
          <p:nvPr/>
        </p:nvSpPr>
        <p:spPr bwMode="auto">
          <a:xfrm>
            <a:off x="1774066" y="461683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828997" y="470987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27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38" idx="5"/>
            <a:endCxn id="13" idx="0"/>
          </p:cNvCxnSpPr>
          <p:nvPr/>
        </p:nvCxnSpPr>
        <p:spPr>
          <a:xfrm>
            <a:off x="1900460" y="4377417"/>
            <a:ext cx="140306" cy="2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7"/>
          <p:cNvSpPr>
            <a:spLocks noChangeAspect="1" noChangeArrowheads="1"/>
          </p:cNvSpPr>
          <p:nvPr/>
        </p:nvSpPr>
        <p:spPr bwMode="auto">
          <a:xfrm>
            <a:off x="2528406" y="461683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587357" y="468954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45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0" idx="3"/>
            <a:endCxn id="16" idx="0"/>
          </p:cNvCxnSpPr>
          <p:nvPr/>
        </p:nvCxnSpPr>
        <p:spPr>
          <a:xfrm flipH="1">
            <a:off x="2795106" y="4396450"/>
            <a:ext cx="178718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7"/>
          <p:cNvSpPr>
            <a:spLocks noChangeAspect="1" noChangeArrowheads="1"/>
          </p:cNvSpPr>
          <p:nvPr/>
        </p:nvSpPr>
        <p:spPr bwMode="auto">
          <a:xfrm>
            <a:off x="1809707" y="206676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7"/>
          <p:cNvSpPr>
            <a:spLocks noChangeAspect="1" noChangeArrowheads="1"/>
          </p:cNvSpPr>
          <p:nvPr/>
        </p:nvSpPr>
        <p:spPr bwMode="auto">
          <a:xfrm>
            <a:off x="2895709" y="3917096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954660" y="398980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51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3" idx="5"/>
            <a:endCxn id="20" idx="0"/>
          </p:cNvCxnSpPr>
          <p:nvPr/>
        </p:nvCxnSpPr>
        <p:spPr>
          <a:xfrm>
            <a:off x="2496051" y="3733596"/>
            <a:ext cx="666358" cy="1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7"/>
          <p:cNvSpPr>
            <a:spLocks noChangeAspect="1" noChangeArrowheads="1"/>
          </p:cNvSpPr>
          <p:nvPr/>
        </p:nvSpPr>
        <p:spPr bwMode="auto">
          <a:xfrm>
            <a:off x="2040766" y="325424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111555" y="335037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42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9" idx="3"/>
            <a:endCxn id="23" idx="0"/>
          </p:cNvCxnSpPr>
          <p:nvPr/>
        </p:nvCxnSpPr>
        <p:spPr>
          <a:xfrm flipH="1">
            <a:off x="2307466" y="3110029"/>
            <a:ext cx="261945" cy="14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1840315" y="218049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33</a:t>
            </a:r>
            <a:endParaRPr lang="en-US" dirty="0"/>
          </a:p>
        </p:txBody>
      </p:sp>
      <p:sp>
        <p:nvSpPr>
          <p:cNvPr id="27" name="Oval 7"/>
          <p:cNvSpPr>
            <a:spLocks noChangeAspect="1" noChangeArrowheads="1"/>
          </p:cNvSpPr>
          <p:nvPr/>
        </p:nvSpPr>
        <p:spPr bwMode="auto">
          <a:xfrm>
            <a:off x="817710" y="264178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862160" y="275544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10</a:t>
            </a:r>
            <a:endParaRPr lang="en-US" dirty="0"/>
          </a:p>
        </p:txBody>
      </p:sp>
      <p:sp>
        <p:nvSpPr>
          <p:cNvPr id="29" name="Oval 7"/>
          <p:cNvSpPr>
            <a:spLocks noChangeAspect="1" noChangeArrowheads="1"/>
          </p:cNvSpPr>
          <p:nvPr/>
        </p:nvSpPr>
        <p:spPr bwMode="auto">
          <a:xfrm>
            <a:off x="2491296" y="263067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535746" y="274433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83</a:t>
            </a:r>
            <a:endParaRPr lang="en-US" dirty="0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423108" y="338677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9" idx="3"/>
            <a:endCxn id="27" idx="7"/>
          </p:cNvCxnSpPr>
          <p:nvPr/>
        </p:nvCxnSpPr>
        <p:spPr>
          <a:xfrm flipH="1">
            <a:off x="1272995" y="2546123"/>
            <a:ext cx="614827" cy="17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3"/>
            <a:endCxn id="41" idx="0"/>
          </p:cNvCxnSpPr>
          <p:nvPr/>
        </p:nvCxnSpPr>
        <p:spPr>
          <a:xfrm flipH="1">
            <a:off x="578337" y="3121138"/>
            <a:ext cx="317488" cy="20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5"/>
            <a:endCxn id="29" idx="1"/>
          </p:cNvCxnSpPr>
          <p:nvPr/>
        </p:nvCxnSpPr>
        <p:spPr>
          <a:xfrm>
            <a:off x="2264992" y="2546123"/>
            <a:ext cx="304419" cy="1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7"/>
          <p:cNvSpPr>
            <a:spLocks noChangeAspect="1" noChangeArrowheads="1"/>
          </p:cNvSpPr>
          <p:nvPr/>
        </p:nvSpPr>
        <p:spPr bwMode="auto">
          <a:xfrm>
            <a:off x="1178475" y="325900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1199625" y="332759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13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7" idx="5"/>
            <a:endCxn id="35" idx="0"/>
          </p:cNvCxnSpPr>
          <p:nvPr/>
        </p:nvCxnSpPr>
        <p:spPr>
          <a:xfrm>
            <a:off x="1272995" y="3121138"/>
            <a:ext cx="172180" cy="13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7"/>
          <p:cNvSpPr>
            <a:spLocks noChangeAspect="1" noChangeArrowheads="1"/>
          </p:cNvSpPr>
          <p:nvPr/>
        </p:nvSpPr>
        <p:spPr bwMode="auto">
          <a:xfrm>
            <a:off x="1445175" y="389806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517872" y="394917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20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5" idx="5"/>
            <a:endCxn id="38" idx="0"/>
          </p:cNvCxnSpPr>
          <p:nvPr/>
        </p:nvCxnSpPr>
        <p:spPr>
          <a:xfrm>
            <a:off x="1633760" y="3738356"/>
            <a:ext cx="78115" cy="1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7"/>
          <p:cNvSpPr>
            <a:spLocks noChangeAspect="1" noChangeArrowheads="1"/>
          </p:cNvSpPr>
          <p:nvPr/>
        </p:nvSpPr>
        <p:spPr bwMode="auto">
          <a:xfrm>
            <a:off x="311637" y="332860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10" grpId="0" animBg="1"/>
      <p:bldP spid="11" grpId="0"/>
      <p:bldP spid="13" grpId="0" animBg="1"/>
      <p:bldP spid="14" grpId="0"/>
      <p:bldP spid="16" grpId="0" animBg="1"/>
      <p:bldP spid="17" grpId="0"/>
      <p:bldP spid="19" grpId="0" animBg="1"/>
      <p:bldP spid="20" grpId="0" animBg="1"/>
      <p:bldP spid="21" grpId="0"/>
      <p:bldP spid="23" grpId="0" animBg="1"/>
      <p:bldP spid="24" grpId="0"/>
      <p:bldP spid="26" grpId="0"/>
      <p:bldP spid="27" grpId="0" animBg="1"/>
      <p:bldP spid="28" grpId="0"/>
      <p:bldP spid="29" grpId="0" animBg="1"/>
      <p:bldP spid="30" grpId="0"/>
      <p:bldP spid="31" grpId="0"/>
      <p:bldP spid="35" grpId="0" animBg="1"/>
      <p:bldP spid="36" grpId="0"/>
      <p:bldP spid="38" grpId="0" animBg="1"/>
      <p:bldP spid="39" grpId="0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Binary Search tree vs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Binary search tree</a:t>
            </a:r>
          </a:p>
          <a:p>
            <a:pPr marL="0" indent="0">
              <a:buNone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b="1" dirty="0" err="1" smtClean="0"/>
              <a:t>pencarian</a:t>
            </a:r>
            <a:r>
              <a:rPr lang="id-ID" dirty="0" smtClean="0"/>
              <a:t>.Pada pohon ini</a:t>
            </a:r>
            <a:r>
              <a:rPr lang="en-US" dirty="0" smtClean="0"/>
              <a:t> </a:t>
            </a:r>
            <a:r>
              <a:rPr lang="en-US" dirty="0"/>
              <a:t>di mana </a:t>
            </a:r>
            <a:r>
              <a:rPr lang="id-ID" dirty="0" smtClean="0"/>
              <a:t>node anak </a:t>
            </a:r>
            <a:r>
              <a:rPr lang="en-US" dirty="0" err="1" smtClean="0"/>
              <a:t>kiri</a:t>
            </a:r>
            <a:r>
              <a:rPr lang="id-ID" dirty="0" smtClean="0"/>
              <a:t>(left leaf)</a:t>
            </a:r>
            <a:r>
              <a:rPr lang="en-US" dirty="0"/>
              <a:t> </a:t>
            </a:r>
            <a:r>
              <a:rPr lang="en-US" i="1" dirty="0" err="1"/>
              <a:t>hanya</a:t>
            </a:r>
            <a:r>
              <a:rPr lang="en-US" dirty="0"/>
              <a:t> </a:t>
            </a:r>
            <a:r>
              <a:rPr lang="en-US" dirty="0" err="1"/>
              <a:t>berisi</a:t>
            </a:r>
            <a:r>
              <a:rPr lang="en-US" dirty="0"/>
              <a:t> node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node </a:t>
            </a:r>
            <a:r>
              <a:rPr lang="en-US" dirty="0" err="1" smtClean="0"/>
              <a:t>induk</a:t>
            </a:r>
            <a:r>
              <a:rPr lang="id-ID" dirty="0" smtClean="0"/>
              <a:t>(root)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id-ID" dirty="0" smtClean="0"/>
              <a:t>node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/>
              <a:t>kanan</a:t>
            </a:r>
            <a:r>
              <a:rPr lang="en-US" dirty="0"/>
              <a:t> </a:t>
            </a:r>
            <a:r>
              <a:rPr lang="id-ID" dirty="0" smtClean="0"/>
              <a:t>(right leaf)</a:t>
            </a:r>
            <a:r>
              <a:rPr lang="en-US" i="1" dirty="0" err="1" smtClean="0"/>
              <a:t>hanya</a:t>
            </a:r>
            <a:r>
              <a:rPr lang="en-US" dirty="0"/>
              <a:t> </a:t>
            </a:r>
            <a:r>
              <a:rPr lang="en-US" dirty="0" err="1"/>
              <a:t>berisi</a:t>
            </a:r>
            <a:r>
              <a:rPr lang="en-US" dirty="0"/>
              <a:t> node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id-ID" dirty="0"/>
              <a:t>/</a:t>
            </a:r>
            <a:r>
              <a:rPr lang="en-US" dirty="0" smtClean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induknya</a:t>
            </a:r>
            <a:r>
              <a:rPr lang="id-ID" dirty="0" smtClean="0"/>
              <a:t> (root)</a:t>
            </a:r>
            <a:r>
              <a:rPr lang="en-US" dirty="0" smtClean="0"/>
              <a:t>.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Binary tree</a:t>
            </a:r>
          </a:p>
          <a:p>
            <a:pPr marL="0" indent="0">
              <a:buNone/>
            </a:pPr>
            <a:r>
              <a:rPr lang="id-ID" dirty="0" smtClean="0"/>
              <a:t>Sedangkan binary tree,untuk nilai nya boleh tidak teratur namun untuk descendant dari root hanya terbatas maksimal 2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Inserting </a:t>
            </a:r>
            <a:endParaRPr lang="en-US" dirty="0"/>
          </a:p>
        </p:txBody>
      </p:sp>
      <p:sp>
        <p:nvSpPr>
          <p:cNvPr id="40" name="Oval 7"/>
          <p:cNvSpPr>
            <a:spLocks noChangeAspect="1" noChangeArrowheads="1"/>
          </p:cNvSpPr>
          <p:nvPr/>
        </p:nvSpPr>
        <p:spPr bwMode="auto">
          <a:xfrm>
            <a:off x="674313" y="2307986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733264" y="240411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33</a:t>
            </a:r>
            <a:endParaRPr lang="en-US" dirty="0"/>
          </a:p>
        </p:txBody>
      </p:sp>
      <p:sp>
        <p:nvSpPr>
          <p:cNvPr id="45" name="Oval 7"/>
          <p:cNvSpPr>
            <a:spLocks noChangeAspect="1" noChangeArrowheads="1"/>
          </p:cNvSpPr>
          <p:nvPr/>
        </p:nvSpPr>
        <p:spPr bwMode="auto">
          <a:xfrm>
            <a:off x="2371102" y="230590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2449217" y="242233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3</a:t>
            </a:r>
            <a:r>
              <a:rPr lang="id-ID" dirty="0" smtClean="0"/>
              <a:t>3</a:t>
            </a:r>
            <a:endParaRPr lang="en-US" dirty="0"/>
          </a:p>
        </p:txBody>
      </p:sp>
      <p:sp>
        <p:nvSpPr>
          <p:cNvPr id="47" name="Oval 7"/>
          <p:cNvSpPr>
            <a:spLocks noChangeAspect="1" noChangeArrowheads="1"/>
          </p:cNvSpPr>
          <p:nvPr/>
        </p:nvSpPr>
        <p:spPr bwMode="auto">
          <a:xfrm>
            <a:off x="2941799" y="3308798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2999010" y="3422455"/>
            <a:ext cx="4341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8</a:t>
            </a:r>
            <a:r>
              <a:rPr lang="id-ID" dirty="0" smtClean="0"/>
              <a:t>3</a:t>
            </a:r>
            <a:endParaRPr lang="en-US" dirty="0"/>
          </a:p>
        </p:txBody>
      </p:sp>
      <p:sp>
        <p:nvSpPr>
          <p:cNvPr id="49" name="Oval 7"/>
          <p:cNvSpPr>
            <a:spLocks noChangeAspect="1" noChangeArrowheads="1"/>
          </p:cNvSpPr>
          <p:nvPr/>
        </p:nvSpPr>
        <p:spPr bwMode="auto">
          <a:xfrm>
            <a:off x="4840706" y="231414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885156" y="242780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33</a:t>
            </a:r>
            <a:endParaRPr lang="en-US" dirty="0"/>
          </a:p>
        </p:txBody>
      </p:sp>
      <p:sp>
        <p:nvSpPr>
          <p:cNvPr id="51" name="Oval 7"/>
          <p:cNvSpPr>
            <a:spLocks noChangeAspect="1" noChangeArrowheads="1"/>
          </p:cNvSpPr>
          <p:nvPr/>
        </p:nvSpPr>
        <p:spPr bwMode="auto">
          <a:xfrm>
            <a:off x="4154571" y="3308798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4199021" y="342245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Oval 7"/>
          <p:cNvSpPr>
            <a:spLocks noChangeAspect="1" noChangeArrowheads="1"/>
          </p:cNvSpPr>
          <p:nvPr/>
        </p:nvSpPr>
        <p:spPr bwMode="auto">
          <a:xfrm>
            <a:off x="5418221" y="3275370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5462671" y="338902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83</a:t>
            </a:r>
            <a:endParaRPr lang="en-US" dirty="0"/>
          </a:p>
        </p:txBody>
      </p:sp>
      <p:sp>
        <p:nvSpPr>
          <p:cNvPr id="55" name="Oval 7"/>
          <p:cNvSpPr>
            <a:spLocks noChangeAspect="1" noChangeArrowheads="1"/>
          </p:cNvSpPr>
          <p:nvPr/>
        </p:nvSpPr>
        <p:spPr bwMode="auto">
          <a:xfrm>
            <a:off x="8462962" y="192016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8507412" y="203381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33</a:t>
            </a:r>
            <a:endParaRPr lang="en-US" dirty="0"/>
          </a:p>
        </p:txBody>
      </p:sp>
      <p:sp>
        <p:nvSpPr>
          <p:cNvPr id="57" name="Oval 7"/>
          <p:cNvSpPr>
            <a:spLocks noChangeAspect="1" noChangeArrowheads="1"/>
          </p:cNvSpPr>
          <p:nvPr/>
        </p:nvSpPr>
        <p:spPr bwMode="auto">
          <a:xfrm>
            <a:off x="7778999" y="271677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7823449" y="283043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10</a:t>
            </a:r>
            <a:endParaRPr lang="en-US" dirty="0"/>
          </a:p>
        </p:txBody>
      </p:sp>
      <p:sp>
        <p:nvSpPr>
          <p:cNvPr id="59" name="Oval 7"/>
          <p:cNvSpPr>
            <a:spLocks noChangeAspect="1" noChangeArrowheads="1"/>
          </p:cNvSpPr>
          <p:nvPr/>
        </p:nvSpPr>
        <p:spPr bwMode="auto">
          <a:xfrm>
            <a:off x="9122692" y="271677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9167142" y="283043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83</a:t>
            </a:r>
            <a:endParaRPr lang="en-US" dirty="0"/>
          </a:p>
        </p:txBody>
      </p:sp>
      <p:sp>
        <p:nvSpPr>
          <p:cNvPr id="61" name="Oval 7"/>
          <p:cNvSpPr>
            <a:spLocks noChangeAspect="1" noChangeArrowheads="1"/>
          </p:cNvSpPr>
          <p:nvPr/>
        </p:nvSpPr>
        <p:spPr bwMode="auto">
          <a:xfrm>
            <a:off x="7352348" y="3529786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7487901" y="362591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</a:t>
            </a:r>
            <a:endParaRPr lang="en-US" dirty="0"/>
          </a:p>
        </p:txBody>
      </p:sp>
      <p:sp>
        <p:nvSpPr>
          <p:cNvPr id="66" name="Right Arrow 65"/>
          <p:cNvSpPr/>
          <p:nvPr/>
        </p:nvSpPr>
        <p:spPr>
          <a:xfrm>
            <a:off x="1600200" y="2869584"/>
            <a:ext cx="370389" cy="241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3637382" y="2869584"/>
            <a:ext cx="393031" cy="241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6412832" y="2869584"/>
            <a:ext cx="421105" cy="241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45" idx="5"/>
            <a:endCxn id="47" idx="0"/>
          </p:cNvCxnSpPr>
          <p:nvPr/>
        </p:nvCxnSpPr>
        <p:spPr>
          <a:xfrm>
            <a:off x="2826387" y="2785263"/>
            <a:ext cx="382112" cy="52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9" idx="3"/>
            <a:endCxn id="51" idx="7"/>
          </p:cNvCxnSpPr>
          <p:nvPr/>
        </p:nvCxnSpPr>
        <p:spPr>
          <a:xfrm flipH="1">
            <a:off x="4609856" y="2793503"/>
            <a:ext cx="308965" cy="59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9" idx="5"/>
            <a:endCxn id="53" idx="1"/>
          </p:cNvCxnSpPr>
          <p:nvPr/>
        </p:nvCxnSpPr>
        <p:spPr>
          <a:xfrm>
            <a:off x="5295991" y="2793503"/>
            <a:ext cx="200345" cy="56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5" idx="3"/>
            <a:endCxn id="57" idx="7"/>
          </p:cNvCxnSpPr>
          <p:nvPr/>
        </p:nvCxnSpPr>
        <p:spPr>
          <a:xfrm flipH="1">
            <a:off x="8234284" y="2399516"/>
            <a:ext cx="306793" cy="39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7" idx="3"/>
            <a:endCxn id="61" idx="0"/>
          </p:cNvCxnSpPr>
          <p:nvPr/>
        </p:nvCxnSpPr>
        <p:spPr>
          <a:xfrm flipH="1">
            <a:off x="7619048" y="3196128"/>
            <a:ext cx="238066" cy="33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5" idx="5"/>
            <a:endCxn id="59" idx="1"/>
          </p:cNvCxnSpPr>
          <p:nvPr/>
        </p:nvCxnSpPr>
        <p:spPr>
          <a:xfrm>
            <a:off x="8918247" y="2399516"/>
            <a:ext cx="282560" cy="39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Down Arrow 107"/>
          <p:cNvSpPr/>
          <p:nvPr/>
        </p:nvSpPr>
        <p:spPr>
          <a:xfrm>
            <a:off x="8670711" y="3646907"/>
            <a:ext cx="281201" cy="444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7"/>
          <p:cNvSpPr>
            <a:spLocks noChangeAspect="1" noChangeArrowheads="1"/>
          </p:cNvSpPr>
          <p:nvPr/>
        </p:nvSpPr>
        <p:spPr bwMode="auto">
          <a:xfrm>
            <a:off x="8536414" y="433475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Text Box 8"/>
          <p:cNvSpPr txBox="1">
            <a:spLocks noChangeArrowheads="1"/>
          </p:cNvSpPr>
          <p:nvPr/>
        </p:nvSpPr>
        <p:spPr bwMode="auto">
          <a:xfrm>
            <a:off x="8580864" y="444841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33</a:t>
            </a:r>
            <a:endParaRPr lang="en-US" dirty="0"/>
          </a:p>
        </p:txBody>
      </p:sp>
      <p:sp>
        <p:nvSpPr>
          <p:cNvPr id="111" name="Oval 7"/>
          <p:cNvSpPr>
            <a:spLocks noChangeAspect="1" noChangeArrowheads="1"/>
          </p:cNvSpPr>
          <p:nvPr/>
        </p:nvSpPr>
        <p:spPr bwMode="auto">
          <a:xfrm>
            <a:off x="7852451" y="513136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Text Box 8"/>
          <p:cNvSpPr txBox="1">
            <a:spLocks noChangeArrowheads="1"/>
          </p:cNvSpPr>
          <p:nvPr/>
        </p:nvSpPr>
        <p:spPr bwMode="auto">
          <a:xfrm>
            <a:off x="7896901" y="524502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10</a:t>
            </a:r>
            <a:endParaRPr lang="en-US" dirty="0"/>
          </a:p>
        </p:txBody>
      </p:sp>
      <p:sp>
        <p:nvSpPr>
          <p:cNvPr id="113" name="Oval 7"/>
          <p:cNvSpPr>
            <a:spLocks noChangeAspect="1" noChangeArrowheads="1"/>
          </p:cNvSpPr>
          <p:nvPr/>
        </p:nvSpPr>
        <p:spPr bwMode="auto">
          <a:xfrm>
            <a:off x="9196144" y="513136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Text Box 8"/>
          <p:cNvSpPr txBox="1">
            <a:spLocks noChangeArrowheads="1"/>
          </p:cNvSpPr>
          <p:nvPr/>
        </p:nvSpPr>
        <p:spPr bwMode="auto">
          <a:xfrm>
            <a:off x="9240594" y="524502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83</a:t>
            </a:r>
            <a:endParaRPr lang="en-US" dirty="0"/>
          </a:p>
        </p:txBody>
      </p:sp>
      <p:sp>
        <p:nvSpPr>
          <p:cNvPr id="115" name="Oval 7"/>
          <p:cNvSpPr>
            <a:spLocks noChangeAspect="1" noChangeArrowheads="1"/>
          </p:cNvSpPr>
          <p:nvPr/>
        </p:nvSpPr>
        <p:spPr bwMode="auto">
          <a:xfrm>
            <a:off x="7425800" y="594438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Text Box 8"/>
          <p:cNvSpPr txBox="1">
            <a:spLocks noChangeArrowheads="1"/>
          </p:cNvSpPr>
          <p:nvPr/>
        </p:nvSpPr>
        <p:spPr bwMode="auto">
          <a:xfrm>
            <a:off x="7561353" y="6040514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</a:t>
            </a:r>
            <a:endParaRPr lang="en-US" dirty="0"/>
          </a:p>
        </p:txBody>
      </p:sp>
      <p:cxnSp>
        <p:nvCxnSpPr>
          <p:cNvPr id="117" name="Straight Arrow Connector 116"/>
          <p:cNvCxnSpPr>
            <a:stCxn id="109" idx="3"/>
            <a:endCxn id="111" idx="7"/>
          </p:cNvCxnSpPr>
          <p:nvPr/>
        </p:nvCxnSpPr>
        <p:spPr>
          <a:xfrm flipH="1">
            <a:off x="8307736" y="4814111"/>
            <a:ext cx="306793" cy="39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1" idx="3"/>
            <a:endCxn id="115" idx="0"/>
          </p:cNvCxnSpPr>
          <p:nvPr/>
        </p:nvCxnSpPr>
        <p:spPr>
          <a:xfrm flipH="1">
            <a:off x="7692500" y="5610723"/>
            <a:ext cx="238066" cy="33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9" idx="5"/>
            <a:endCxn id="113" idx="1"/>
          </p:cNvCxnSpPr>
          <p:nvPr/>
        </p:nvCxnSpPr>
        <p:spPr>
          <a:xfrm>
            <a:off x="8991699" y="4814111"/>
            <a:ext cx="282560" cy="39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7"/>
          <p:cNvSpPr>
            <a:spLocks noChangeAspect="1" noChangeArrowheads="1"/>
          </p:cNvSpPr>
          <p:nvPr/>
        </p:nvSpPr>
        <p:spPr bwMode="auto">
          <a:xfrm>
            <a:off x="8418512" y="594357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Text Box 8"/>
          <p:cNvSpPr txBox="1">
            <a:spLocks noChangeArrowheads="1"/>
          </p:cNvSpPr>
          <p:nvPr/>
        </p:nvSpPr>
        <p:spPr bwMode="auto">
          <a:xfrm>
            <a:off x="8462962" y="605722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13</a:t>
            </a:r>
            <a:endParaRPr lang="en-US" dirty="0"/>
          </a:p>
        </p:txBody>
      </p:sp>
      <p:cxnSp>
        <p:nvCxnSpPr>
          <p:cNvPr id="122" name="Straight Arrow Connector 121"/>
          <p:cNvCxnSpPr>
            <a:endCxn id="120" idx="1"/>
          </p:cNvCxnSpPr>
          <p:nvPr/>
        </p:nvCxnSpPr>
        <p:spPr>
          <a:xfrm>
            <a:off x="8296655" y="5610723"/>
            <a:ext cx="199972" cy="41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ight Arrow 122"/>
          <p:cNvSpPr/>
          <p:nvPr/>
        </p:nvSpPr>
        <p:spPr>
          <a:xfrm rot="10800000">
            <a:off x="6623384" y="5158175"/>
            <a:ext cx="421105" cy="241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7"/>
          <p:cNvSpPr>
            <a:spLocks noChangeAspect="1" noChangeArrowheads="1"/>
          </p:cNvSpPr>
          <p:nvPr/>
        </p:nvSpPr>
        <p:spPr bwMode="auto">
          <a:xfrm>
            <a:off x="4898129" y="390494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Text Box 8"/>
          <p:cNvSpPr txBox="1">
            <a:spLocks noChangeArrowheads="1"/>
          </p:cNvSpPr>
          <p:nvPr/>
        </p:nvSpPr>
        <p:spPr bwMode="auto">
          <a:xfrm>
            <a:off x="4942579" y="401860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33</a:t>
            </a:r>
            <a:endParaRPr lang="en-US" dirty="0"/>
          </a:p>
        </p:txBody>
      </p:sp>
      <p:sp>
        <p:nvSpPr>
          <p:cNvPr id="126" name="Oval 7"/>
          <p:cNvSpPr>
            <a:spLocks noChangeAspect="1" noChangeArrowheads="1"/>
          </p:cNvSpPr>
          <p:nvPr/>
        </p:nvSpPr>
        <p:spPr bwMode="auto">
          <a:xfrm>
            <a:off x="4346499" y="453331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Text Box 8"/>
          <p:cNvSpPr txBox="1">
            <a:spLocks noChangeArrowheads="1"/>
          </p:cNvSpPr>
          <p:nvPr/>
        </p:nvSpPr>
        <p:spPr bwMode="auto">
          <a:xfrm>
            <a:off x="4390949" y="464696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10</a:t>
            </a:r>
            <a:endParaRPr lang="en-US" dirty="0"/>
          </a:p>
        </p:txBody>
      </p:sp>
      <p:sp>
        <p:nvSpPr>
          <p:cNvPr id="128" name="Oval 7"/>
          <p:cNvSpPr>
            <a:spLocks noChangeAspect="1" noChangeArrowheads="1"/>
          </p:cNvSpPr>
          <p:nvPr/>
        </p:nvSpPr>
        <p:spPr bwMode="auto">
          <a:xfrm>
            <a:off x="5448952" y="453331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Text Box 8"/>
          <p:cNvSpPr txBox="1">
            <a:spLocks noChangeArrowheads="1"/>
          </p:cNvSpPr>
          <p:nvPr/>
        </p:nvSpPr>
        <p:spPr bwMode="auto">
          <a:xfrm>
            <a:off x="5493402" y="464696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83</a:t>
            </a:r>
            <a:endParaRPr lang="en-US" dirty="0"/>
          </a:p>
        </p:txBody>
      </p:sp>
      <p:sp>
        <p:nvSpPr>
          <p:cNvPr id="130" name="Oval 7"/>
          <p:cNvSpPr>
            <a:spLocks noChangeAspect="1" noChangeArrowheads="1"/>
          </p:cNvSpPr>
          <p:nvPr/>
        </p:nvSpPr>
        <p:spPr bwMode="auto">
          <a:xfrm>
            <a:off x="3739390" y="5245026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Text Box 8"/>
          <p:cNvSpPr txBox="1">
            <a:spLocks noChangeArrowheads="1"/>
          </p:cNvSpPr>
          <p:nvPr/>
        </p:nvSpPr>
        <p:spPr bwMode="auto">
          <a:xfrm>
            <a:off x="3849131" y="534115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</a:t>
            </a:r>
            <a:endParaRPr lang="en-US" dirty="0"/>
          </a:p>
        </p:txBody>
      </p:sp>
      <p:cxnSp>
        <p:nvCxnSpPr>
          <p:cNvPr id="132" name="Straight Arrow Connector 131"/>
          <p:cNvCxnSpPr>
            <a:stCxn id="124" idx="3"/>
            <a:endCxn id="126" idx="7"/>
          </p:cNvCxnSpPr>
          <p:nvPr/>
        </p:nvCxnSpPr>
        <p:spPr>
          <a:xfrm flipH="1">
            <a:off x="4801784" y="4384298"/>
            <a:ext cx="174460" cy="2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6" idx="3"/>
            <a:endCxn id="130" idx="0"/>
          </p:cNvCxnSpPr>
          <p:nvPr/>
        </p:nvCxnSpPr>
        <p:spPr>
          <a:xfrm flipH="1">
            <a:off x="4006090" y="5012666"/>
            <a:ext cx="418524" cy="23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5"/>
            <a:endCxn id="128" idx="1"/>
          </p:cNvCxnSpPr>
          <p:nvPr/>
        </p:nvCxnSpPr>
        <p:spPr>
          <a:xfrm>
            <a:off x="5353414" y="4384298"/>
            <a:ext cx="173653" cy="2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7"/>
          <p:cNvSpPr>
            <a:spLocks noChangeAspect="1" noChangeArrowheads="1"/>
          </p:cNvSpPr>
          <p:nvPr/>
        </p:nvSpPr>
        <p:spPr bwMode="auto">
          <a:xfrm>
            <a:off x="4677285" y="526181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Text Box 8"/>
          <p:cNvSpPr txBox="1">
            <a:spLocks noChangeArrowheads="1"/>
          </p:cNvSpPr>
          <p:nvPr/>
        </p:nvSpPr>
        <p:spPr bwMode="auto">
          <a:xfrm>
            <a:off x="4698435" y="533040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13</a:t>
            </a:r>
            <a:endParaRPr lang="en-US" dirty="0"/>
          </a:p>
        </p:txBody>
      </p:sp>
      <p:cxnSp>
        <p:nvCxnSpPr>
          <p:cNvPr id="137" name="Straight Arrow Connector 136"/>
          <p:cNvCxnSpPr>
            <a:stCxn id="126" idx="5"/>
            <a:endCxn id="135" idx="0"/>
          </p:cNvCxnSpPr>
          <p:nvPr/>
        </p:nvCxnSpPr>
        <p:spPr>
          <a:xfrm>
            <a:off x="4801784" y="5012666"/>
            <a:ext cx="142201" cy="24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7"/>
          <p:cNvSpPr>
            <a:spLocks noChangeAspect="1" noChangeArrowheads="1"/>
          </p:cNvSpPr>
          <p:nvPr/>
        </p:nvSpPr>
        <p:spPr bwMode="auto">
          <a:xfrm>
            <a:off x="5103998" y="6021448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Text Box 8"/>
          <p:cNvSpPr txBox="1">
            <a:spLocks noChangeArrowheads="1"/>
          </p:cNvSpPr>
          <p:nvPr/>
        </p:nvSpPr>
        <p:spPr bwMode="auto">
          <a:xfrm>
            <a:off x="5176695" y="6072560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20</a:t>
            </a:r>
            <a:endParaRPr lang="en-US" dirty="0"/>
          </a:p>
        </p:txBody>
      </p:sp>
      <p:cxnSp>
        <p:nvCxnSpPr>
          <p:cNvPr id="145" name="Straight Arrow Connector 144"/>
          <p:cNvCxnSpPr>
            <a:stCxn id="135" idx="5"/>
            <a:endCxn id="138" idx="0"/>
          </p:cNvCxnSpPr>
          <p:nvPr/>
        </p:nvCxnSpPr>
        <p:spPr>
          <a:xfrm>
            <a:off x="5132570" y="5741168"/>
            <a:ext cx="238128" cy="28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Arrow 145"/>
          <p:cNvSpPr/>
          <p:nvPr/>
        </p:nvSpPr>
        <p:spPr>
          <a:xfrm rot="10800000">
            <a:off x="2922190" y="4633080"/>
            <a:ext cx="421105" cy="241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7"/>
          <p:cNvSpPr>
            <a:spLocks noChangeAspect="1" noChangeArrowheads="1"/>
          </p:cNvSpPr>
          <p:nvPr/>
        </p:nvSpPr>
        <p:spPr bwMode="auto">
          <a:xfrm>
            <a:off x="1732230" y="490553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Text Box 8"/>
          <p:cNvSpPr txBox="1">
            <a:spLocks noChangeArrowheads="1"/>
          </p:cNvSpPr>
          <p:nvPr/>
        </p:nvSpPr>
        <p:spPr bwMode="auto">
          <a:xfrm>
            <a:off x="1803019" y="500167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</a:t>
            </a:r>
            <a:r>
              <a:rPr lang="id-ID" dirty="0" smtClean="0"/>
              <a:t>2</a:t>
            </a:r>
            <a:endParaRPr lang="en-US" dirty="0"/>
          </a:p>
        </p:txBody>
      </p:sp>
      <p:cxnSp>
        <p:nvCxnSpPr>
          <p:cNvPr id="185" name="Straight Arrow Connector 184"/>
          <p:cNvCxnSpPr>
            <a:stCxn id="195" idx="3"/>
            <a:endCxn id="183" idx="0"/>
          </p:cNvCxnSpPr>
          <p:nvPr/>
        </p:nvCxnSpPr>
        <p:spPr>
          <a:xfrm flipH="1">
            <a:off x="1998930" y="4707689"/>
            <a:ext cx="237817" cy="19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7"/>
          <p:cNvSpPr>
            <a:spLocks noChangeAspect="1" noChangeArrowheads="1"/>
          </p:cNvSpPr>
          <p:nvPr/>
        </p:nvSpPr>
        <p:spPr bwMode="auto">
          <a:xfrm>
            <a:off x="1463201" y="366449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Text Box 8"/>
          <p:cNvSpPr txBox="1">
            <a:spLocks noChangeArrowheads="1"/>
          </p:cNvSpPr>
          <p:nvPr/>
        </p:nvSpPr>
        <p:spPr bwMode="auto">
          <a:xfrm>
            <a:off x="1507651" y="377815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33</a:t>
            </a:r>
            <a:endParaRPr lang="en-US" dirty="0"/>
          </a:p>
        </p:txBody>
      </p:sp>
      <p:sp>
        <p:nvSpPr>
          <p:cNvPr id="193" name="Oval 7"/>
          <p:cNvSpPr>
            <a:spLocks noChangeAspect="1" noChangeArrowheads="1"/>
          </p:cNvSpPr>
          <p:nvPr/>
        </p:nvSpPr>
        <p:spPr bwMode="auto">
          <a:xfrm>
            <a:off x="485046" y="423944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Text Box 8"/>
          <p:cNvSpPr txBox="1">
            <a:spLocks noChangeArrowheads="1"/>
          </p:cNvSpPr>
          <p:nvPr/>
        </p:nvSpPr>
        <p:spPr bwMode="auto">
          <a:xfrm>
            <a:off x="529496" y="435310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10</a:t>
            </a:r>
            <a:endParaRPr lang="en-US" dirty="0"/>
          </a:p>
        </p:txBody>
      </p:sp>
      <p:sp>
        <p:nvSpPr>
          <p:cNvPr id="195" name="Oval 7"/>
          <p:cNvSpPr>
            <a:spLocks noChangeAspect="1" noChangeArrowheads="1"/>
          </p:cNvSpPr>
          <p:nvPr/>
        </p:nvSpPr>
        <p:spPr bwMode="auto">
          <a:xfrm>
            <a:off x="2158632" y="422833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Text Box 8"/>
          <p:cNvSpPr txBox="1">
            <a:spLocks noChangeArrowheads="1"/>
          </p:cNvSpPr>
          <p:nvPr/>
        </p:nvSpPr>
        <p:spPr bwMode="auto">
          <a:xfrm>
            <a:off x="2203082" y="434199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83</a:t>
            </a:r>
            <a:endParaRPr lang="en-US" dirty="0"/>
          </a:p>
        </p:txBody>
      </p:sp>
      <p:sp>
        <p:nvSpPr>
          <p:cNvPr id="197" name="Oval 7"/>
          <p:cNvSpPr>
            <a:spLocks noChangeAspect="1" noChangeArrowheads="1"/>
          </p:cNvSpPr>
          <p:nvPr/>
        </p:nvSpPr>
        <p:spPr bwMode="auto">
          <a:xfrm>
            <a:off x="-19297" y="488830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Text Box 8"/>
          <p:cNvSpPr txBox="1">
            <a:spLocks noChangeArrowheads="1"/>
          </p:cNvSpPr>
          <p:nvPr/>
        </p:nvSpPr>
        <p:spPr bwMode="auto">
          <a:xfrm>
            <a:off x="90444" y="49844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</a:t>
            </a:r>
            <a:endParaRPr lang="en-US" dirty="0"/>
          </a:p>
        </p:txBody>
      </p:sp>
      <p:cxnSp>
        <p:nvCxnSpPr>
          <p:cNvPr id="199" name="Straight Arrow Connector 198"/>
          <p:cNvCxnSpPr>
            <a:stCxn id="191" idx="3"/>
            <a:endCxn id="193" idx="7"/>
          </p:cNvCxnSpPr>
          <p:nvPr/>
        </p:nvCxnSpPr>
        <p:spPr>
          <a:xfrm flipH="1">
            <a:off x="940331" y="4143853"/>
            <a:ext cx="600985" cy="17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3" idx="3"/>
            <a:endCxn id="197" idx="0"/>
          </p:cNvCxnSpPr>
          <p:nvPr/>
        </p:nvCxnSpPr>
        <p:spPr>
          <a:xfrm flipH="1">
            <a:off x="247403" y="4718798"/>
            <a:ext cx="315758" cy="16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1" idx="5"/>
            <a:endCxn id="195" idx="1"/>
          </p:cNvCxnSpPr>
          <p:nvPr/>
        </p:nvCxnSpPr>
        <p:spPr>
          <a:xfrm>
            <a:off x="1918486" y="4143853"/>
            <a:ext cx="318261" cy="16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7"/>
          <p:cNvSpPr>
            <a:spLocks noChangeAspect="1" noChangeArrowheads="1"/>
          </p:cNvSpPr>
          <p:nvPr/>
        </p:nvSpPr>
        <p:spPr bwMode="auto">
          <a:xfrm>
            <a:off x="908956" y="492959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Text Box 8"/>
          <p:cNvSpPr txBox="1">
            <a:spLocks noChangeArrowheads="1"/>
          </p:cNvSpPr>
          <p:nvPr/>
        </p:nvSpPr>
        <p:spPr bwMode="auto">
          <a:xfrm>
            <a:off x="930106" y="499819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13</a:t>
            </a:r>
            <a:endParaRPr lang="en-US" dirty="0"/>
          </a:p>
        </p:txBody>
      </p:sp>
      <p:cxnSp>
        <p:nvCxnSpPr>
          <p:cNvPr id="204" name="Straight Arrow Connector 203"/>
          <p:cNvCxnSpPr>
            <a:stCxn id="193" idx="5"/>
            <a:endCxn id="202" idx="0"/>
          </p:cNvCxnSpPr>
          <p:nvPr/>
        </p:nvCxnSpPr>
        <p:spPr>
          <a:xfrm>
            <a:off x="940331" y="4718798"/>
            <a:ext cx="235325" cy="21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7"/>
          <p:cNvSpPr>
            <a:spLocks noChangeAspect="1" noChangeArrowheads="1"/>
          </p:cNvSpPr>
          <p:nvPr/>
        </p:nvSpPr>
        <p:spPr bwMode="auto">
          <a:xfrm>
            <a:off x="1190968" y="567586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Text Box 8"/>
          <p:cNvSpPr txBox="1">
            <a:spLocks noChangeArrowheads="1"/>
          </p:cNvSpPr>
          <p:nvPr/>
        </p:nvSpPr>
        <p:spPr bwMode="auto">
          <a:xfrm>
            <a:off x="1263665" y="572697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20</a:t>
            </a:r>
            <a:endParaRPr lang="en-US" dirty="0"/>
          </a:p>
        </p:txBody>
      </p:sp>
      <p:cxnSp>
        <p:nvCxnSpPr>
          <p:cNvPr id="207" name="Straight Arrow Connector 206"/>
          <p:cNvCxnSpPr>
            <a:stCxn id="202" idx="5"/>
            <a:endCxn id="205" idx="0"/>
          </p:cNvCxnSpPr>
          <p:nvPr/>
        </p:nvCxnSpPr>
        <p:spPr>
          <a:xfrm>
            <a:off x="1364241" y="5408953"/>
            <a:ext cx="93427" cy="2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/>
      <p:bldP spid="66" grpId="0" animBg="1"/>
      <p:bldP spid="67" grpId="0" animBg="1"/>
      <p:bldP spid="68" grpId="0" animBg="1"/>
      <p:bldP spid="108" grpId="0" animBg="1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15" grpId="0" animBg="1"/>
      <p:bldP spid="116" grpId="0"/>
      <p:bldP spid="120" grpId="0" animBg="1"/>
      <p:bldP spid="121" grpId="0"/>
      <p:bldP spid="123" grpId="0" animBg="1"/>
      <p:bldP spid="124" grpId="0" animBg="1"/>
      <p:bldP spid="125" grpId="0"/>
      <p:bldP spid="126" grpId="0" animBg="1"/>
      <p:bldP spid="127" grpId="0"/>
      <p:bldP spid="128" grpId="0" animBg="1"/>
      <p:bldP spid="129" grpId="0"/>
      <p:bldP spid="130" grpId="0" animBg="1"/>
      <p:bldP spid="131" grpId="0"/>
      <p:bldP spid="135" grpId="0" animBg="1"/>
      <p:bldP spid="136" grpId="0"/>
      <p:bldP spid="138" grpId="0" animBg="1"/>
      <p:bldP spid="139" grpId="0"/>
      <p:bldP spid="146" grpId="0" animBg="1"/>
      <p:bldP spid="183" grpId="0" animBg="1"/>
      <p:bldP spid="184" grpId="0"/>
      <p:bldP spid="191" grpId="0" animBg="1"/>
      <p:bldP spid="192" grpId="0"/>
      <p:bldP spid="193" grpId="0" animBg="1"/>
      <p:bldP spid="194" grpId="0"/>
      <p:bldP spid="195" grpId="0" animBg="1"/>
      <p:bldP spid="196" grpId="0"/>
      <p:bldP spid="197" grpId="0" animBg="1"/>
      <p:bldP spid="198" grpId="0"/>
      <p:bldP spid="202" grpId="0" animBg="1"/>
      <p:bldP spid="203" grpId="0"/>
      <p:bldP spid="205" grpId="0" animBg="1"/>
      <p:bldP spid="2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Oval 7"/>
          <p:cNvSpPr>
            <a:spLocks noChangeAspect="1" noChangeArrowheads="1"/>
          </p:cNvSpPr>
          <p:nvPr/>
        </p:nvSpPr>
        <p:spPr bwMode="auto">
          <a:xfrm>
            <a:off x="1598837" y="191666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7"/>
          <p:cNvSpPr>
            <a:spLocks noChangeAspect="1" noChangeArrowheads="1"/>
          </p:cNvSpPr>
          <p:nvPr/>
        </p:nvSpPr>
        <p:spPr bwMode="auto">
          <a:xfrm>
            <a:off x="2225318" y="391722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2284269" y="398993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51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191" idx="5"/>
            <a:endCxn id="53" idx="0"/>
          </p:cNvCxnSpPr>
          <p:nvPr/>
        </p:nvCxnSpPr>
        <p:spPr>
          <a:xfrm>
            <a:off x="2309309" y="3637127"/>
            <a:ext cx="182709" cy="28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ight Arrow 86"/>
          <p:cNvSpPr/>
          <p:nvPr/>
        </p:nvSpPr>
        <p:spPr>
          <a:xfrm>
            <a:off x="3234079" y="3299003"/>
            <a:ext cx="457200" cy="228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7"/>
          <p:cNvSpPr>
            <a:spLocks noChangeAspect="1" noChangeArrowheads="1"/>
          </p:cNvSpPr>
          <p:nvPr/>
        </p:nvSpPr>
        <p:spPr bwMode="auto">
          <a:xfrm>
            <a:off x="6032051" y="4451378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Text Box 8"/>
          <p:cNvSpPr txBox="1">
            <a:spLocks noChangeArrowheads="1"/>
          </p:cNvSpPr>
          <p:nvPr/>
        </p:nvSpPr>
        <p:spPr bwMode="auto">
          <a:xfrm>
            <a:off x="6091002" y="452408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45</a:t>
            </a:r>
            <a:endParaRPr lang="en-US" dirty="0"/>
          </a:p>
        </p:txBody>
      </p:sp>
      <p:cxnSp>
        <p:nvCxnSpPr>
          <p:cNvPr id="113" name="Straight Arrow Connector 112"/>
          <p:cNvCxnSpPr>
            <a:stCxn id="216" idx="3"/>
            <a:endCxn id="111" idx="0"/>
          </p:cNvCxnSpPr>
          <p:nvPr/>
        </p:nvCxnSpPr>
        <p:spPr>
          <a:xfrm flipH="1">
            <a:off x="6298751" y="4280852"/>
            <a:ext cx="299055" cy="17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ight Arrow 113"/>
          <p:cNvSpPr/>
          <p:nvPr/>
        </p:nvSpPr>
        <p:spPr>
          <a:xfrm>
            <a:off x="7381332" y="3418379"/>
            <a:ext cx="457200" cy="228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7"/>
          <p:cNvSpPr>
            <a:spLocks noChangeAspect="1" noChangeArrowheads="1"/>
          </p:cNvSpPr>
          <p:nvPr/>
        </p:nvSpPr>
        <p:spPr bwMode="auto">
          <a:xfrm>
            <a:off x="9613793" y="436607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Text Box 8"/>
          <p:cNvSpPr txBox="1">
            <a:spLocks noChangeArrowheads="1"/>
          </p:cNvSpPr>
          <p:nvPr/>
        </p:nvSpPr>
        <p:spPr bwMode="auto">
          <a:xfrm>
            <a:off x="9668724" y="445910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27</a:t>
            </a:r>
            <a:endParaRPr lang="en-US" dirty="0"/>
          </a:p>
        </p:txBody>
      </p:sp>
      <p:cxnSp>
        <p:nvCxnSpPr>
          <p:cNvPr id="171" name="Straight Arrow Connector 170"/>
          <p:cNvCxnSpPr>
            <a:stCxn id="266" idx="5"/>
            <a:endCxn id="169" idx="0"/>
          </p:cNvCxnSpPr>
          <p:nvPr/>
        </p:nvCxnSpPr>
        <p:spPr>
          <a:xfrm>
            <a:off x="9740187" y="4126652"/>
            <a:ext cx="140306" cy="2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7"/>
          <p:cNvSpPr>
            <a:spLocks noChangeAspect="1" noChangeArrowheads="1"/>
          </p:cNvSpPr>
          <p:nvPr/>
        </p:nvSpPr>
        <p:spPr bwMode="auto">
          <a:xfrm>
            <a:off x="1854024" y="315777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Text Box 8"/>
          <p:cNvSpPr txBox="1">
            <a:spLocks noChangeArrowheads="1"/>
          </p:cNvSpPr>
          <p:nvPr/>
        </p:nvSpPr>
        <p:spPr bwMode="auto">
          <a:xfrm>
            <a:off x="1924813" y="325390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</a:t>
            </a:r>
            <a:r>
              <a:rPr lang="id-ID" dirty="0" smtClean="0"/>
              <a:t>2</a:t>
            </a:r>
            <a:endParaRPr lang="en-US" dirty="0"/>
          </a:p>
        </p:txBody>
      </p:sp>
      <p:cxnSp>
        <p:nvCxnSpPr>
          <p:cNvPr id="193" name="Straight Arrow Connector 192"/>
          <p:cNvCxnSpPr>
            <a:stCxn id="197" idx="3"/>
            <a:endCxn id="191" idx="0"/>
          </p:cNvCxnSpPr>
          <p:nvPr/>
        </p:nvCxnSpPr>
        <p:spPr>
          <a:xfrm flipH="1">
            <a:off x="2120724" y="2959923"/>
            <a:ext cx="237817" cy="19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 Box 8"/>
          <p:cNvSpPr txBox="1">
            <a:spLocks noChangeArrowheads="1"/>
          </p:cNvSpPr>
          <p:nvPr/>
        </p:nvSpPr>
        <p:spPr bwMode="auto">
          <a:xfrm>
            <a:off x="1629445" y="2030390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33</a:t>
            </a:r>
            <a:endParaRPr lang="en-US" dirty="0"/>
          </a:p>
        </p:txBody>
      </p:sp>
      <p:sp>
        <p:nvSpPr>
          <p:cNvPr id="195" name="Oval 7"/>
          <p:cNvSpPr>
            <a:spLocks noChangeAspect="1" noChangeArrowheads="1"/>
          </p:cNvSpPr>
          <p:nvPr/>
        </p:nvSpPr>
        <p:spPr bwMode="auto">
          <a:xfrm>
            <a:off x="606840" y="2491678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Text Box 8"/>
          <p:cNvSpPr txBox="1">
            <a:spLocks noChangeArrowheads="1"/>
          </p:cNvSpPr>
          <p:nvPr/>
        </p:nvSpPr>
        <p:spPr bwMode="auto">
          <a:xfrm>
            <a:off x="651290" y="260533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10</a:t>
            </a:r>
            <a:endParaRPr lang="en-US" dirty="0"/>
          </a:p>
        </p:txBody>
      </p:sp>
      <p:sp>
        <p:nvSpPr>
          <p:cNvPr id="197" name="Oval 7"/>
          <p:cNvSpPr>
            <a:spLocks noChangeAspect="1" noChangeArrowheads="1"/>
          </p:cNvSpPr>
          <p:nvPr/>
        </p:nvSpPr>
        <p:spPr bwMode="auto">
          <a:xfrm>
            <a:off x="2280426" y="248056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Text Box 8"/>
          <p:cNvSpPr txBox="1">
            <a:spLocks noChangeArrowheads="1"/>
          </p:cNvSpPr>
          <p:nvPr/>
        </p:nvSpPr>
        <p:spPr bwMode="auto">
          <a:xfrm>
            <a:off x="2324876" y="259422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83</a:t>
            </a:r>
            <a:endParaRPr lang="en-US" dirty="0"/>
          </a:p>
        </p:txBody>
      </p:sp>
      <p:sp>
        <p:nvSpPr>
          <p:cNvPr id="199" name="Text Box 8"/>
          <p:cNvSpPr txBox="1">
            <a:spLocks noChangeArrowheads="1"/>
          </p:cNvSpPr>
          <p:nvPr/>
        </p:nvSpPr>
        <p:spPr bwMode="auto">
          <a:xfrm>
            <a:off x="212238" y="323667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</a:t>
            </a:r>
            <a:endParaRPr lang="en-US" dirty="0"/>
          </a:p>
        </p:txBody>
      </p:sp>
      <p:cxnSp>
        <p:nvCxnSpPr>
          <p:cNvPr id="200" name="Straight Arrow Connector 199"/>
          <p:cNvCxnSpPr>
            <a:stCxn id="23" idx="3"/>
            <a:endCxn id="195" idx="7"/>
          </p:cNvCxnSpPr>
          <p:nvPr/>
        </p:nvCxnSpPr>
        <p:spPr>
          <a:xfrm flipH="1">
            <a:off x="1062125" y="2396017"/>
            <a:ext cx="614827" cy="17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5" idx="3"/>
            <a:endCxn id="211" idx="0"/>
          </p:cNvCxnSpPr>
          <p:nvPr/>
        </p:nvCxnSpPr>
        <p:spPr>
          <a:xfrm flipH="1">
            <a:off x="367467" y="2971032"/>
            <a:ext cx="317488" cy="20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3" idx="5"/>
            <a:endCxn id="197" idx="1"/>
          </p:cNvCxnSpPr>
          <p:nvPr/>
        </p:nvCxnSpPr>
        <p:spPr>
          <a:xfrm>
            <a:off x="2054122" y="2396017"/>
            <a:ext cx="304419" cy="1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7"/>
          <p:cNvSpPr>
            <a:spLocks noChangeAspect="1" noChangeArrowheads="1"/>
          </p:cNvSpPr>
          <p:nvPr/>
        </p:nvSpPr>
        <p:spPr bwMode="auto">
          <a:xfrm>
            <a:off x="1030750" y="318183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Text Box 8"/>
          <p:cNvSpPr txBox="1">
            <a:spLocks noChangeArrowheads="1"/>
          </p:cNvSpPr>
          <p:nvPr/>
        </p:nvSpPr>
        <p:spPr bwMode="auto">
          <a:xfrm>
            <a:off x="1051900" y="325042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13</a:t>
            </a:r>
            <a:endParaRPr lang="en-US" dirty="0"/>
          </a:p>
        </p:txBody>
      </p:sp>
      <p:cxnSp>
        <p:nvCxnSpPr>
          <p:cNvPr id="205" name="Straight Arrow Connector 204"/>
          <p:cNvCxnSpPr>
            <a:stCxn id="195" idx="5"/>
            <a:endCxn id="203" idx="0"/>
          </p:cNvCxnSpPr>
          <p:nvPr/>
        </p:nvCxnSpPr>
        <p:spPr>
          <a:xfrm>
            <a:off x="1062125" y="2971032"/>
            <a:ext cx="235325" cy="21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7"/>
          <p:cNvSpPr>
            <a:spLocks noChangeAspect="1" noChangeArrowheads="1"/>
          </p:cNvSpPr>
          <p:nvPr/>
        </p:nvSpPr>
        <p:spPr bwMode="auto">
          <a:xfrm>
            <a:off x="1312762" y="392809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Text Box 8"/>
          <p:cNvSpPr txBox="1">
            <a:spLocks noChangeArrowheads="1"/>
          </p:cNvSpPr>
          <p:nvPr/>
        </p:nvSpPr>
        <p:spPr bwMode="auto">
          <a:xfrm>
            <a:off x="1385459" y="397920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20</a:t>
            </a:r>
            <a:endParaRPr lang="en-US" dirty="0"/>
          </a:p>
        </p:txBody>
      </p:sp>
      <p:cxnSp>
        <p:nvCxnSpPr>
          <p:cNvPr id="208" name="Straight Arrow Connector 207"/>
          <p:cNvCxnSpPr>
            <a:stCxn id="203" idx="5"/>
            <a:endCxn id="206" idx="0"/>
          </p:cNvCxnSpPr>
          <p:nvPr/>
        </p:nvCxnSpPr>
        <p:spPr>
          <a:xfrm>
            <a:off x="1486035" y="3661187"/>
            <a:ext cx="93427" cy="2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7"/>
          <p:cNvSpPr>
            <a:spLocks noChangeAspect="1" noChangeArrowheads="1"/>
          </p:cNvSpPr>
          <p:nvPr/>
        </p:nvSpPr>
        <p:spPr bwMode="auto">
          <a:xfrm>
            <a:off x="100767" y="317849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Oval 7"/>
          <p:cNvSpPr>
            <a:spLocks noChangeAspect="1" noChangeArrowheads="1"/>
          </p:cNvSpPr>
          <p:nvPr/>
        </p:nvSpPr>
        <p:spPr bwMode="auto">
          <a:xfrm>
            <a:off x="5697848" y="1793040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Oval 7"/>
          <p:cNvSpPr>
            <a:spLocks noChangeAspect="1" noChangeArrowheads="1"/>
          </p:cNvSpPr>
          <p:nvPr/>
        </p:nvSpPr>
        <p:spPr bwMode="auto">
          <a:xfrm>
            <a:off x="6519691" y="3801498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 Box 8"/>
          <p:cNvSpPr txBox="1">
            <a:spLocks noChangeArrowheads="1"/>
          </p:cNvSpPr>
          <p:nvPr/>
        </p:nvSpPr>
        <p:spPr bwMode="auto">
          <a:xfrm>
            <a:off x="6578642" y="387420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51</a:t>
            </a:r>
            <a:endParaRPr lang="en-US" dirty="0"/>
          </a:p>
        </p:txBody>
      </p:sp>
      <p:cxnSp>
        <p:nvCxnSpPr>
          <p:cNvPr id="218" name="Straight Arrow Connector 217"/>
          <p:cNvCxnSpPr>
            <a:stCxn id="219" idx="5"/>
            <a:endCxn id="216" idx="0"/>
          </p:cNvCxnSpPr>
          <p:nvPr/>
        </p:nvCxnSpPr>
        <p:spPr>
          <a:xfrm>
            <a:off x="6514856" y="3595407"/>
            <a:ext cx="271535" cy="20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7"/>
          <p:cNvSpPr>
            <a:spLocks noChangeAspect="1" noChangeArrowheads="1"/>
          </p:cNvSpPr>
          <p:nvPr/>
        </p:nvSpPr>
        <p:spPr bwMode="auto">
          <a:xfrm>
            <a:off x="6059571" y="311605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Text Box 8"/>
          <p:cNvSpPr txBox="1">
            <a:spLocks noChangeArrowheads="1"/>
          </p:cNvSpPr>
          <p:nvPr/>
        </p:nvSpPr>
        <p:spPr bwMode="auto">
          <a:xfrm>
            <a:off x="6130360" y="321218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</a:t>
            </a:r>
            <a:r>
              <a:rPr lang="id-ID" dirty="0" smtClean="0"/>
              <a:t>2</a:t>
            </a:r>
            <a:endParaRPr lang="en-US" dirty="0"/>
          </a:p>
        </p:txBody>
      </p:sp>
      <p:cxnSp>
        <p:nvCxnSpPr>
          <p:cNvPr id="221" name="Straight Arrow Connector 220"/>
          <p:cNvCxnSpPr>
            <a:stCxn id="225" idx="3"/>
            <a:endCxn id="219" idx="0"/>
          </p:cNvCxnSpPr>
          <p:nvPr/>
        </p:nvCxnSpPr>
        <p:spPr>
          <a:xfrm flipH="1">
            <a:off x="6326271" y="2836300"/>
            <a:ext cx="131281" cy="27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 Box 8"/>
          <p:cNvSpPr txBox="1">
            <a:spLocks noChangeArrowheads="1"/>
          </p:cNvSpPr>
          <p:nvPr/>
        </p:nvSpPr>
        <p:spPr bwMode="auto">
          <a:xfrm>
            <a:off x="5728456" y="190676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33</a:t>
            </a:r>
            <a:endParaRPr lang="en-US" dirty="0"/>
          </a:p>
        </p:txBody>
      </p:sp>
      <p:sp>
        <p:nvSpPr>
          <p:cNvPr id="223" name="Oval 7"/>
          <p:cNvSpPr>
            <a:spLocks noChangeAspect="1" noChangeArrowheads="1"/>
          </p:cNvSpPr>
          <p:nvPr/>
        </p:nvSpPr>
        <p:spPr bwMode="auto">
          <a:xfrm>
            <a:off x="4705851" y="236805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Text Box 8"/>
          <p:cNvSpPr txBox="1">
            <a:spLocks noChangeArrowheads="1"/>
          </p:cNvSpPr>
          <p:nvPr/>
        </p:nvSpPr>
        <p:spPr bwMode="auto">
          <a:xfrm>
            <a:off x="4750301" y="248171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10</a:t>
            </a:r>
            <a:endParaRPr lang="en-US" dirty="0"/>
          </a:p>
        </p:txBody>
      </p:sp>
      <p:sp>
        <p:nvSpPr>
          <p:cNvPr id="225" name="Oval 7"/>
          <p:cNvSpPr>
            <a:spLocks noChangeAspect="1" noChangeArrowheads="1"/>
          </p:cNvSpPr>
          <p:nvPr/>
        </p:nvSpPr>
        <p:spPr bwMode="auto">
          <a:xfrm>
            <a:off x="6379437" y="2356946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Text Box 8"/>
          <p:cNvSpPr txBox="1">
            <a:spLocks noChangeArrowheads="1"/>
          </p:cNvSpPr>
          <p:nvPr/>
        </p:nvSpPr>
        <p:spPr bwMode="auto">
          <a:xfrm>
            <a:off x="6423887" y="247060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83</a:t>
            </a:r>
            <a:endParaRPr lang="en-US" dirty="0"/>
          </a:p>
        </p:txBody>
      </p:sp>
      <p:sp>
        <p:nvSpPr>
          <p:cNvPr id="227" name="Text Box 8"/>
          <p:cNvSpPr txBox="1">
            <a:spLocks noChangeArrowheads="1"/>
          </p:cNvSpPr>
          <p:nvPr/>
        </p:nvSpPr>
        <p:spPr bwMode="auto">
          <a:xfrm>
            <a:off x="4311249" y="311304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</a:t>
            </a:r>
            <a:endParaRPr lang="en-US" dirty="0"/>
          </a:p>
        </p:txBody>
      </p:sp>
      <p:cxnSp>
        <p:nvCxnSpPr>
          <p:cNvPr id="228" name="Straight Arrow Connector 227"/>
          <p:cNvCxnSpPr>
            <a:stCxn id="215" idx="3"/>
            <a:endCxn id="223" idx="7"/>
          </p:cNvCxnSpPr>
          <p:nvPr/>
        </p:nvCxnSpPr>
        <p:spPr>
          <a:xfrm flipH="1">
            <a:off x="5161136" y="2272394"/>
            <a:ext cx="614827" cy="17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23" idx="3"/>
            <a:endCxn id="237" idx="0"/>
          </p:cNvCxnSpPr>
          <p:nvPr/>
        </p:nvCxnSpPr>
        <p:spPr>
          <a:xfrm flipH="1">
            <a:off x="4466478" y="2847409"/>
            <a:ext cx="317488" cy="20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215" idx="5"/>
            <a:endCxn id="225" idx="1"/>
          </p:cNvCxnSpPr>
          <p:nvPr/>
        </p:nvCxnSpPr>
        <p:spPr>
          <a:xfrm>
            <a:off x="6153133" y="2272394"/>
            <a:ext cx="304419" cy="1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7"/>
          <p:cNvSpPr>
            <a:spLocks noChangeAspect="1" noChangeArrowheads="1"/>
          </p:cNvSpPr>
          <p:nvPr/>
        </p:nvSpPr>
        <p:spPr bwMode="auto">
          <a:xfrm>
            <a:off x="5129761" y="3058210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Text Box 8"/>
          <p:cNvSpPr txBox="1">
            <a:spLocks noChangeArrowheads="1"/>
          </p:cNvSpPr>
          <p:nvPr/>
        </p:nvSpPr>
        <p:spPr bwMode="auto">
          <a:xfrm>
            <a:off x="5150911" y="312680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13</a:t>
            </a:r>
            <a:endParaRPr lang="en-US" dirty="0"/>
          </a:p>
        </p:txBody>
      </p:sp>
      <p:cxnSp>
        <p:nvCxnSpPr>
          <p:cNvPr id="233" name="Straight Arrow Connector 232"/>
          <p:cNvCxnSpPr>
            <a:stCxn id="223" idx="5"/>
            <a:endCxn id="231" idx="0"/>
          </p:cNvCxnSpPr>
          <p:nvPr/>
        </p:nvCxnSpPr>
        <p:spPr>
          <a:xfrm>
            <a:off x="5161136" y="2847409"/>
            <a:ext cx="235325" cy="21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7"/>
          <p:cNvSpPr>
            <a:spLocks noChangeAspect="1" noChangeArrowheads="1"/>
          </p:cNvSpPr>
          <p:nvPr/>
        </p:nvSpPr>
        <p:spPr bwMode="auto">
          <a:xfrm>
            <a:off x="5411773" y="380447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Text Box 8"/>
          <p:cNvSpPr txBox="1">
            <a:spLocks noChangeArrowheads="1"/>
          </p:cNvSpPr>
          <p:nvPr/>
        </p:nvSpPr>
        <p:spPr bwMode="auto">
          <a:xfrm>
            <a:off x="5484470" y="385558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20</a:t>
            </a:r>
            <a:endParaRPr lang="en-US" dirty="0"/>
          </a:p>
        </p:txBody>
      </p:sp>
      <p:cxnSp>
        <p:nvCxnSpPr>
          <p:cNvPr id="236" name="Straight Arrow Connector 235"/>
          <p:cNvCxnSpPr>
            <a:stCxn id="231" idx="5"/>
            <a:endCxn id="234" idx="0"/>
          </p:cNvCxnSpPr>
          <p:nvPr/>
        </p:nvCxnSpPr>
        <p:spPr>
          <a:xfrm>
            <a:off x="5585046" y="3537564"/>
            <a:ext cx="93427" cy="2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7"/>
          <p:cNvSpPr>
            <a:spLocks noChangeAspect="1" noChangeArrowheads="1"/>
          </p:cNvSpPr>
          <p:nvPr/>
        </p:nvSpPr>
        <p:spPr bwMode="auto">
          <a:xfrm>
            <a:off x="4199778" y="305487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Oval 7"/>
          <p:cNvSpPr>
            <a:spLocks noChangeAspect="1" noChangeArrowheads="1"/>
          </p:cNvSpPr>
          <p:nvPr/>
        </p:nvSpPr>
        <p:spPr bwMode="auto">
          <a:xfrm>
            <a:off x="10368133" y="436607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Text Box 8"/>
          <p:cNvSpPr txBox="1">
            <a:spLocks noChangeArrowheads="1"/>
          </p:cNvSpPr>
          <p:nvPr/>
        </p:nvSpPr>
        <p:spPr bwMode="auto">
          <a:xfrm>
            <a:off x="10427084" y="443878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45</a:t>
            </a:r>
            <a:endParaRPr lang="en-US" dirty="0"/>
          </a:p>
        </p:txBody>
      </p:sp>
      <p:cxnSp>
        <p:nvCxnSpPr>
          <p:cNvPr id="246" name="Straight Arrow Connector 245"/>
          <p:cNvCxnSpPr>
            <a:stCxn id="248" idx="3"/>
            <a:endCxn id="244" idx="0"/>
          </p:cNvCxnSpPr>
          <p:nvPr/>
        </p:nvCxnSpPr>
        <p:spPr>
          <a:xfrm flipH="1">
            <a:off x="10634833" y="4145685"/>
            <a:ext cx="178718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7"/>
          <p:cNvSpPr>
            <a:spLocks noChangeAspect="1" noChangeArrowheads="1"/>
          </p:cNvSpPr>
          <p:nvPr/>
        </p:nvSpPr>
        <p:spPr bwMode="auto">
          <a:xfrm>
            <a:off x="9649434" y="181600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Oval 7"/>
          <p:cNvSpPr>
            <a:spLocks noChangeAspect="1" noChangeArrowheads="1"/>
          </p:cNvSpPr>
          <p:nvPr/>
        </p:nvSpPr>
        <p:spPr bwMode="auto">
          <a:xfrm>
            <a:off x="10735436" y="366633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Text Box 8"/>
          <p:cNvSpPr txBox="1">
            <a:spLocks noChangeArrowheads="1"/>
          </p:cNvSpPr>
          <p:nvPr/>
        </p:nvSpPr>
        <p:spPr bwMode="auto">
          <a:xfrm>
            <a:off x="10794387" y="373904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51</a:t>
            </a:r>
            <a:endParaRPr lang="en-US" dirty="0"/>
          </a:p>
        </p:txBody>
      </p:sp>
      <p:cxnSp>
        <p:nvCxnSpPr>
          <p:cNvPr id="250" name="Straight Arrow Connector 249"/>
          <p:cNvCxnSpPr>
            <a:stCxn id="251" idx="5"/>
            <a:endCxn id="248" idx="0"/>
          </p:cNvCxnSpPr>
          <p:nvPr/>
        </p:nvCxnSpPr>
        <p:spPr>
          <a:xfrm>
            <a:off x="10634833" y="3509144"/>
            <a:ext cx="367303" cy="15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7"/>
          <p:cNvSpPr>
            <a:spLocks noChangeAspect="1" noChangeArrowheads="1"/>
          </p:cNvSpPr>
          <p:nvPr/>
        </p:nvSpPr>
        <p:spPr bwMode="auto">
          <a:xfrm>
            <a:off x="10179548" y="3029790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Text Box 8"/>
          <p:cNvSpPr txBox="1">
            <a:spLocks noChangeArrowheads="1"/>
          </p:cNvSpPr>
          <p:nvPr/>
        </p:nvSpPr>
        <p:spPr bwMode="auto">
          <a:xfrm>
            <a:off x="10250337" y="312592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42</a:t>
            </a:r>
            <a:endParaRPr lang="en-US" dirty="0"/>
          </a:p>
        </p:txBody>
      </p:sp>
      <p:cxnSp>
        <p:nvCxnSpPr>
          <p:cNvPr id="253" name="Straight Arrow Connector 252"/>
          <p:cNvCxnSpPr>
            <a:stCxn id="257" idx="3"/>
            <a:endCxn id="251" idx="0"/>
          </p:cNvCxnSpPr>
          <p:nvPr/>
        </p:nvCxnSpPr>
        <p:spPr>
          <a:xfrm>
            <a:off x="10409138" y="2859264"/>
            <a:ext cx="37110" cy="17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 Box 8"/>
          <p:cNvSpPr txBox="1">
            <a:spLocks noChangeArrowheads="1"/>
          </p:cNvSpPr>
          <p:nvPr/>
        </p:nvSpPr>
        <p:spPr bwMode="auto">
          <a:xfrm>
            <a:off x="9680042" y="192973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33</a:t>
            </a:r>
            <a:endParaRPr lang="en-US" dirty="0"/>
          </a:p>
        </p:txBody>
      </p:sp>
      <p:sp>
        <p:nvSpPr>
          <p:cNvPr id="255" name="Oval 7"/>
          <p:cNvSpPr>
            <a:spLocks noChangeAspect="1" noChangeArrowheads="1"/>
          </p:cNvSpPr>
          <p:nvPr/>
        </p:nvSpPr>
        <p:spPr bwMode="auto">
          <a:xfrm>
            <a:off x="8657437" y="239101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Text Box 8"/>
          <p:cNvSpPr txBox="1">
            <a:spLocks noChangeArrowheads="1"/>
          </p:cNvSpPr>
          <p:nvPr/>
        </p:nvSpPr>
        <p:spPr bwMode="auto">
          <a:xfrm>
            <a:off x="8701887" y="250467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10</a:t>
            </a:r>
            <a:endParaRPr lang="en-US" dirty="0"/>
          </a:p>
        </p:txBody>
      </p:sp>
      <p:sp>
        <p:nvSpPr>
          <p:cNvPr id="257" name="Oval 7"/>
          <p:cNvSpPr>
            <a:spLocks noChangeAspect="1" noChangeArrowheads="1"/>
          </p:cNvSpPr>
          <p:nvPr/>
        </p:nvSpPr>
        <p:spPr bwMode="auto">
          <a:xfrm>
            <a:off x="10331023" y="2379910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Text Box 8"/>
          <p:cNvSpPr txBox="1">
            <a:spLocks noChangeArrowheads="1"/>
          </p:cNvSpPr>
          <p:nvPr/>
        </p:nvSpPr>
        <p:spPr bwMode="auto">
          <a:xfrm>
            <a:off x="10375473" y="249356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83</a:t>
            </a:r>
            <a:endParaRPr lang="en-US" dirty="0"/>
          </a:p>
        </p:txBody>
      </p:sp>
      <p:sp>
        <p:nvSpPr>
          <p:cNvPr id="259" name="Text Box 8"/>
          <p:cNvSpPr txBox="1">
            <a:spLocks noChangeArrowheads="1"/>
          </p:cNvSpPr>
          <p:nvPr/>
        </p:nvSpPr>
        <p:spPr bwMode="auto">
          <a:xfrm>
            <a:off x="8262835" y="313601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</a:t>
            </a:r>
            <a:endParaRPr lang="en-US" dirty="0"/>
          </a:p>
        </p:txBody>
      </p:sp>
      <p:cxnSp>
        <p:nvCxnSpPr>
          <p:cNvPr id="260" name="Straight Arrow Connector 259"/>
          <p:cNvCxnSpPr>
            <a:stCxn id="247" idx="3"/>
            <a:endCxn id="255" idx="7"/>
          </p:cNvCxnSpPr>
          <p:nvPr/>
        </p:nvCxnSpPr>
        <p:spPr>
          <a:xfrm flipH="1">
            <a:off x="9112722" y="2295358"/>
            <a:ext cx="614827" cy="17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5" idx="3"/>
            <a:endCxn id="269" idx="0"/>
          </p:cNvCxnSpPr>
          <p:nvPr/>
        </p:nvCxnSpPr>
        <p:spPr>
          <a:xfrm flipH="1">
            <a:off x="8418064" y="2870373"/>
            <a:ext cx="317488" cy="20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7" idx="5"/>
            <a:endCxn id="257" idx="1"/>
          </p:cNvCxnSpPr>
          <p:nvPr/>
        </p:nvCxnSpPr>
        <p:spPr>
          <a:xfrm>
            <a:off x="10104719" y="2295358"/>
            <a:ext cx="304419" cy="1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7"/>
          <p:cNvSpPr>
            <a:spLocks noChangeAspect="1" noChangeArrowheads="1"/>
          </p:cNvSpPr>
          <p:nvPr/>
        </p:nvSpPr>
        <p:spPr bwMode="auto">
          <a:xfrm>
            <a:off x="9018202" y="300823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Text Box 8"/>
          <p:cNvSpPr txBox="1">
            <a:spLocks noChangeArrowheads="1"/>
          </p:cNvSpPr>
          <p:nvPr/>
        </p:nvSpPr>
        <p:spPr bwMode="auto">
          <a:xfrm>
            <a:off x="9039352" y="307683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13</a:t>
            </a:r>
            <a:endParaRPr lang="en-US" dirty="0"/>
          </a:p>
        </p:txBody>
      </p:sp>
      <p:cxnSp>
        <p:nvCxnSpPr>
          <p:cNvPr id="265" name="Straight Arrow Connector 264"/>
          <p:cNvCxnSpPr>
            <a:stCxn id="255" idx="5"/>
            <a:endCxn id="263" idx="0"/>
          </p:cNvCxnSpPr>
          <p:nvPr/>
        </p:nvCxnSpPr>
        <p:spPr>
          <a:xfrm>
            <a:off x="9112722" y="2870373"/>
            <a:ext cx="172180" cy="13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7"/>
          <p:cNvSpPr>
            <a:spLocks noChangeAspect="1" noChangeArrowheads="1"/>
          </p:cNvSpPr>
          <p:nvPr/>
        </p:nvSpPr>
        <p:spPr bwMode="auto">
          <a:xfrm>
            <a:off x="9284902" y="3647298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Text Box 8"/>
          <p:cNvSpPr txBox="1">
            <a:spLocks noChangeArrowheads="1"/>
          </p:cNvSpPr>
          <p:nvPr/>
        </p:nvSpPr>
        <p:spPr bwMode="auto">
          <a:xfrm>
            <a:off x="9357599" y="3698410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20</a:t>
            </a:r>
            <a:endParaRPr lang="en-US" dirty="0"/>
          </a:p>
        </p:txBody>
      </p:sp>
      <p:cxnSp>
        <p:nvCxnSpPr>
          <p:cNvPr id="268" name="Straight Arrow Connector 267"/>
          <p:cNvCxnSpPr>
            <a:stCxn id="263" idx="5"/>
            <a:endCxn id="266" idx="0"/>
          </p:cNvCxnSpPr>
          <p:nvPr/>
        </p:nvCxnSpPr>
        <p:spPr>
          <a:xfrm>
            <a:off x="9473487" y="3487591"/>
            <a:ext cx="78115" cy="1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7"/>
          <p:cNvSpPr>
            <a:spLocks noChangeAspect="1" noChangeArrowheads="1"/>
          </p:cNvSpPr>
          <p:nvPr/>
        </p:nvSpPr>
        <p:spPr bwMode="auto">
          <a:xfrm>
            <a:off x="8151364" y="3077836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7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3" grpId="0" animBg="1"/>
      <p:bldP spid="54" grpId="0"/>
      <p:bldP spid="87" grpId="0" animBg="1"/>
      <p:bldP spid="111" grpId="0" animBg="1"/>
      <p:bldP spid="112" grpId="0"/>
      <p:bldP spid="114" grpId="0" animBg="1"/>
      <p:bldP spid="169" grpId="0" animBg="1"/>
      <p:bldP spid="170" grpId="0"/>
      <p:bldP spid="191" grpId="0" animBg="1"/>
      <p:bldP spid="192" grpId="0"/>
      <p:bldP spid="194" grpId="0"/>
      <p:bldP spid="195" grpId="0" animBg="1"/>
      <p:bldP spid="196" grpId="0"/>
      <p:bldP spid="197" grpId="0" animBg="1"/>
      <p:bldP spid="198" grpId="0"/>
      <p:bldP spid="199" grpId="0"/>
      <p:bldP spid="203" grpId="0" animBg="1"/>
      <p:bldP spid="204" grpId="0"/>
      <p:bldP spid="206" grpId="0" animBg="1"/>
      <p:bldP spid="207" grpId="0"/>
      <p:bldP spid="211" grpId="0" animBg="1"/>
      <p:bldP spid="215" grpId="0" animBg="1"/>
      <p:bldP spid="216" grpId="0" animBg="1"/>
      <p:bldP spid="217" grpId="0"/>
      <p:bldP spid="219" grpId="0" animBg="1"/>
      <p:bldP spid="220" grpId="0"/>
      <p:bldP spid="222" grpId="0"/>
      <p:bldP spid="223" grpId="0" animBg="1"/>
      <p:bldP spid="224" grpId="0"/>
      <p:bldP spid="225" grpId="0" animBg="1"/>
      <p:bldP spid="226" grpId="0"/>
      <p:bldP spid="227" grpId="0"/>
      <p:bldP spid="231" grpId="0" animBg="1"/>
      <p:bldP spid="232" grpId="0"/>
      <p:bldP spid="234" grpId="0" animBg="1"/>
      <p:bldP spid="235" grpId="0"/>
      <p:bldP spid="237" grpId="0" animBg="1"/>
      <p:bldP spid="244" grpId="0" animBg="1"/>
      <p:bldP spid="245" grpId="0"/>
      <p:bldP spid="247" grpId="0" animBg="1"/>
      <p:bldP spid="248" grpId="0" animBg="1"/>
      <p:bldP spid="249" grpId="0"/>
      <p:bldP spid="251" grpId="0" animBg="1"/>
      <p:bldP spid="252" grpId="0"/>
      <p:bldP spid="254" grpId="0"/>
      <p:bldP spid="255" grpId="0" animBg="1"/>
      <p:bldP spid="256" grpId="0"/>
      <p:bldP spid="257" grpId="0" animBg="1"/>
      <p:bldP spid="258" grpId="0"/>
      <p:bldP spid="259" grpId="0"/>
      <p:bldP spid="263" grpId="0" animBg="1"/>
      <p:bldP spid="264" grpId="0"/>
      <p:bldP spid="266" grpId="0" animBg="1"/>
      <p:bldP spid="267" grpId="0"/>
      <p:bldP spid="2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" name="Oval 7"/>
          <p:cNvSpPr>
            <a:spLocks noChangeAspect="1" noChangeArrowheads="1"/>
          </p:cNvSpPr>
          <p:nvPr/>
        </p:nvSpPr>
        <p:spPr bwMode="auto">
          <a:xfrm>
            <a:off x="3208353" y="449697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3267304" y="456968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58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194" idx="5"/>
            <a:endCxn id="61" idx="0"/>
          </p:cNvCxnSpPr>
          <p:nvPr/>
        </p:nvCxnSpPr>
        <p:spPr>
          <a:xfrm>
            <a:off x="3225074" y="4276587"/>
            <a:ext cx="249979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/>
          <p:cNvSpPr/>
          <p:nvPr/>
        </p:nvSpPr>
        <p:spPr>
          <a:xfrm>
            <a:off x="2932310" y="2090892"/>
            <a:ext cx="903478" cy="228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7" name="Oval 7"/>
          <p:cNvSpPr>
            <a:spLocks noChangeAspect="1" noChangeArrowheads="1"/>
          </p:cNvSpPr>
          <p:nvPr/>
        </p:nvSpPr>
        <p:spPr bwMode="auto">
          <a:xfrm>
            <a:off x="6750187" y="521642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Text Box 8"/>
          <p:cNvSpPr txBox="1">
            <a:spLocks noChangeArrowheads="1"/>
          </p:cNvSpPr>
          <p:nvPr/>
        </p:nvSpPr>
        <p:spPr bwMode="auto">
          <a:xfrm>
            <a:off x="6809138" y="528913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74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221" idx="5"/>
            <a:endCxn id="97" idx="0"/>
          </p:cNvCxnSpPr>
          <p:nvPr/>
        </p:nvCxnSpPr>
        <p:spPr>
          <a:xfrm>
            <a:off x="6894492" y="4972693"/>
            <a:ext cx="122395" cy="2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Arrow 100"/>
          <p:cNvSpPr/>
          <p:nvPr/>
        </p:nvSpPr>
        <p:spPr>
          <a:xfrm>
            <a:off x="6382618" y="2053908"/>
            <a:ext cx="461860" cy="251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7"/>
          <p:cNvSpPr>
            <a:spLocks noChangeAspect="1" noChangeArrowheads="1"/>
          </p:cNvSpPr>
          <p:nvPr/>
        </p:nvSpPr>
        <p:spPr bwMode="auto">
          <a:xfrm>
            <a:off x="10490668" y="583695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Text Box 8"/>
          <p:cNvSpPr txBox="1">
            <a:spLocks noChangeArrowheads="1"/>
          </p:cNvSpPr>
          <p:nvPr/>
        </p:nvSpPr>
        <p:spPr bwMode="auto">
          <a:xfrm>
            <a:off x="10539181" y="592744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61</a:t>
            </a:r>
            <a:endParaRPr lang="en-US" dirty="0"/>
          </a:p>
        </p:txBody>
      </p:sp>
      <p:cxnSp>
        <p:nvCxnSpPr>
          <p:cNvPr id="157" name="Straight Arrow Connector 156"/>
          <p:cNvCxnSpPr>
            <a:stCxn id="356" idx="3"/>
            <a:endCxn id="155" idx="0"/>
          </p:cNvCxnSpPr>
          <p:nvPr/>
        </p:nvCxnSpPr>
        <p:spPr>
          <a:xfrm flipH="1">
            <a:off x="10757368" y="5593229"/>
            <a:ext cx="196979" cy="2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7"/>
          <p:cNvSpPr>
            <a:spLocks noChangeAspect="1" noChangeArrowheads="1"/>
          </p:cNvSpPr>
          <p:nvPr/>
        </p:nvSpPr>
        <p:spPr bwMode="auto">
          <a:xfrm>
            <a:off x="1648146" y="449697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Text Box 8"/>
          <p:cNvSpPr txBox="1">
            <a:spLocks noChangeArrowheads="1"/>
          </p:cNvSpPr>
          <p:nvPr/>
        </p:nvSpPr>
        <p:spPr bwMode="auto">
          <a:xfrm>
            <a:off x="1703077" y="4590010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27</a:t>
            </a:r>
            <a:endParaRPr lang="en-US" dirty="0"/>
          </a:p>
        </p:txBody>
      </p:sp>
      <p:cxnSp>
        <p:nvCxnSpPr>
          <p:cNvPr id="189" name="Straight Arrow Connector 188"/>
          <p:cNvCxnSpPr>
            <a:stCxn id="212" idx="5"/>
            <a:endCxn id="187" idx="0"/>
          </p:cNvCxnSpPr>
          <p:nvPr/>
        </p:nvCxnSpPr>
        <p:spPr>
          <a:xfrm>
            <a:off x="1774540" y="4257554"/>
            <a:ext cx="140306" cy="2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7"/>
          <p:cNvSpPr>
            <a:spLocks noChangeAspect="1" noChangeArrowheads="1"/>
          </p:cNvSpPr>
          <p:nvPr/>
        </p:nvSpPr>
        <p:spPr bwMode="auto">
          <a:xfrm>
            <a:off x="2402486" y="449697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2461437" y="456968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45</a:t>
            </a:r>
            <a:endParaRPr lang="en-US" dirty="0"/>
          </a:p>
        </p:txBody>
      </p:sp>
      <p:cxnSp>
        <p:nvCxnSpPr>
          <p:cNvPr id="192" name="Straight Arrow Connector 191"/>
          <p:cNvCxnSpPr>
            <a:stCxn id="194" idx="3"/>
            <a:endCxn id="190" idx="0"/>
          </p:cNvCxnSpPr>
          <p:nvPr/>
        </p:nvCxnSpPr>
        <p:spPr>
          <a:xfrm flipH="1">
            <a:off x="2669186" y="4276587"/>
            <a:ext cx="178718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7"/>
          <p:cNvSpPr>
            <a:spLocks noChangeAspect="1" noChangeArrowheads="1"/>
          </p:cNvSpPr>
          <p:nvPr/>
        </p:nvSpPr>
        <p:spPr bwMode="auto">
          <a:xfrm>
            <a:off x="1683787" y="1946906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Oval 7"/>
          <p:cNvSpPr>
            <a:spLocks noChangeAspect="1" noChangeArrowheads="1"/>
          </p:cNvSpPr>
          <p:nvPr/>
        </p:nvSpPr>
        <p:spPr bwMode="auto">
          <a:xfrm>
            <a:off x="2769789" y="379723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Text Box 8"/>
          <p:cNvSpPr txBox="1">
            <a:spLocks noChangeArrowheads="1"/>
          </p:cNvSpPr>
          <p:nvPr/>
        </p:nvSpPr>
        <p:spPr bwMode="auto">
          <a:xfrm>
            <a:off x="2828740" y="386994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51</a:t>
            </a:r>
            <a:endParaRPr lang="en-US" dirty="0"/>
          </a:p>
        </p:txBody>
      </p:sp>
      <p:cxnSp>
        <p:nvCxnSpPr>
          <p:cNvPr id="196" name="Straight Arrow Connector 195"/>
          <p:cNvCxnSpPr>
            <a:stCxn id="197" idx="5"/>
            <a:endCxn id="194" idx="0"/>
          </p:cNvCxnSpPr>
          <p:nvPr/>
        </p:nvCxnSpPr>
        <p:spPr>
          <a:xfrm>
            <a:off x="2370131" y="3613733"/>
            <a:ext cx="666358" cy="1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7"/>
          <p:cNvSpPr>
            <a:spLocks noChangeAspect="1" noChangeArrowheads="1"/>
          </p:cNvSpPr>
          <p:nvPr/>
        </p:nvSpPr>
        <p:spPr bwMode="auto">
          <a:xfrm>
            <a:off x="1914846" y="313437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Text Box 8"/>
          <p:cNvSpPr txBox="1">
            <a:spLocks noChangeArrowheads="1"/>
          </p:cNvSpPr>
          <p:nvPr/>
        </p:nvSpPr>
        <p:spPr bwMode="auto">
          <a:xfrm>
            <a:off x="1985635" y="323051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42</a:t>
            </a:r>
            <a:endParaRPr lang="en-US" dirty="0"/>
          </a:p>
        </p:txBody>
      </p:sp>
      <p:cxnSp>
        <p:nvCxnSpPr>
          <p:cNvPr id="199" name="Straight Arrow Connector 198"/>
          <p:cNvCxnSpPr>
            <a:stCxn id="203" idx="3"/>
            <a:endCxn id="197" idx="0"/>
          </p:cNvCxnSpPr>
          <p:nvPr/>
        </p:nvCxnSpPr>
        <p:spPr>
          <a:xfrm flipH="1">
            <a:off x="2181546" y="2990166"/>
            <a:ext cx="261945" cy="14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 Box 8"/>
          <p:cNvSpPr txBox="1">
            <a:spLocks noChangeArrowheads="1"/>
          </p:cNvSpPr>
          <p:nvPr/>
        </p:nvSpPr>
        <p:spPr bwMode="auto">
          <a:xfrm>
            <a:off x="1714395" y="206063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33</a:t>
            </a:r>
            <a:endParaRPr lang="en-US" dirty="0"/>
          </a:p>
        </p:txBody>
      </p:sp>
      <p:sp>
        <p:nvSpPr>
          <p:cNvPr id="201" name="Oval 7"/>
          <p:cNvSpPr>
            <a:spLocks noChangeAspect="1" noChangeArrowheads="1"/>
          </p:cNvSpPr>
          <p:nvPr/>
        </p:nvSpPr>
        <p:spPr bwMode="auto">
          <a:xfrm>
            <a:off x="691790" y="252192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Text Box 8"/>
          <p:cNvSpPr txBox="1">
            <a:spLocks noChangeArrowheads="1"/>
          </p:cNvSpPr>
          <p:nvPr/>
        </p:nvSpPr>
        <p:spPr bwMode="auto">
          <a:xfrm>
            <a:off x="736240" y="263557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10</a:t>
            </a:r>
            <a:endParaRPr lang="en-US" dirty="0"/>
          </a:p>
        </p:txBody>
      </p:sp>
      <p:sp>
        <p:nvSpPr>
          <p:cNvPr id="203" name="Oval 7"/>
          <p:cNvSpPr>
            <a:spLocks noChangeAspect="1" noChangeArrowheads="1"/>
          </p:cNvSpPr>
          <p:nvPr/>
        </p:nvSpPr>
        <p:spPr bwMode="auto">
          <a:xfrm>
            <a:off x="2365376" y="251081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Text Box 8"/>
          <p:cNvSpPr txBox="1">
            <a:spLocks noChangeArrowheads="1"/>
          </p:cNvSpPr>
          <p:nvPr/>
        </p:nvSpPr>
        <p:spPr bwMode="auto">
          <a:xfrm>
            <a:off x="2409826" y="262446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83</a:t>
            </a:r>
            <a:endParaRPr lang="en-US" dirty="0"/>
          </a:p>
        </p:txBody>
      </p:sp>
      <p:sp>
        <p:nvSpPr>
          <p:cNvPr id="205" name="Text Box 8"/>
          <p:cNvSpPr txBox="1">
            <a:spLocks noChangeArrowheads="1"/>
          </p:cNvSpPr>
          <p:nvPr/>
        </p:nvSpPr>
        <p:spPr bwMode="auto">
          <a:xfrm>
            <a:off x="297188" y="326691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</a:t>
            </a:r>
            <a:endParaRPr lang="en-US" dirty="0"/>
          </a:p>
        </p:txBody>
      </p:sp>
      <p:cxnSp>
        <p:nvCxnSpPr>
          <p:cNvPr id="206" name="Straight Arrow Connector 205"/>
          <p:cNvCxnSpPr>
            <a:stCxn id="193" idx="3"/>
            <a:endCxn id="201" idx="7"/>
          </p:cNvCxnSpPr>
          <p:nvPr/>
        </p:nvCxnSpPr>
        <p:spPr>
          <a:xfrm flipH="1">
            <a:off x="1147075" y="2426260"/>
            <a:ext cx="614827" cy="17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01" idx="3"/>
            <a:endCxn id="215" idx="0"/>
          </p:cNvCxnSpPr>
          <p:nvPr/>
        </p:nvCxnSpPr>
        <p:spPr>
          <a:xfrm flipH="1">
            <a:off x="452417" y="3001275"/>
            <a:ext cx="317488" cy="20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93" idx="5"/>
            <a:endCxn id="203" idx="1"/>
          </p:cNvCxnSpPr>
          <p:nvPr/>
        </p:nvCxnSpPr>
        <p:spPr>
          <a:xfrm>
            <a:off x="2139072" y="2426260"/>
            <a:ext cx="304419" cy="1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7"/>
          <p:cNvSpPr>
            <a:spLocks noChangeAspect="1" noChangeArrowheads="1"/>
          </p:cNvSpPr>
          <p:nvPr/>
        </p:nvSpPr>
        <p:spPr bwMode="auto">
          <a:xfrm>
            <a:off x="1052555" y="313913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Text Box 8"/>
          <p:cNvSpPr txBox="1">
            <a:spLocks noChangeArrowheads="1"/>
          </p:cNvSpPr>
          <p:nvPr/>
        </p:nvSpPr>
        <p:spPr bwMode="auto">
          <a:xfrm>
            <a:off x="1073705" y="320773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13</a:t>
            </a:r>
            <a:endParaRPr lang="en-US" dirty="0"/>
          </a:p>
        </p:txBody>
      </p:sp>
      <p:cxnSp>
        <p:nvCxnSpPr>
          <p:cNvPr id="211" name="Straight Arrow Connector 210"/>
          <p:cNvCxnSpPr>
            <a:stCxn id="201" idx="5"/>
            <a:endCxn id="209" idx="0"/>
          </p:cNvCxnSpPr>
          <p:nvPr/>
        </p:nvCxnSpPr>
        <p:spPr>
          <a:xfrm>
            <a:off x="1147075" y="3001275"/>
            <a:ext cx="172180" cy="13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7"/>
          <p:cNvSpPr>
            <a:spLocks noChangeAspect="1" noChangeArrowheads="1"/>
          </p:cNvSpPr>
          <p:nvPr/>
        </p:nvSpPr>
        <p:spPr bwMode="auto">
          <a:xfrm>
            <a:off x="1319255" y="3778200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Text Box 8"/>
          <p:cNvSpPr txBox="1">
            <a:spLocks noChangeArrowheads="1"/>
          </p:cNvSpPr>
          <p:nvPr/>
        </p:nvSpPr>
        <p:spPr bwMode="auto">
          <a:xfrm>
            <a:off x="1391952" y="382931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20</a:t>
            </a:r>
            <a:endParaRPr lang="en-US" dirty="0"/>
          </a:p>
        </p:txBody>
      </p:sp>
      <p:cxnSp>
        <p:nvCxnSpPr>
          <p:cNvPr id="214" name="Straight Arrow Connector 213"/>
          <p:cNvCxnSpPr>
            <a:stCxn id="209" idx="5"/>
            <a:endCxn id="212" idx="0"/>
          </p:cNvCxnSpPr>
          <p:nvPr/>
        </p:nvCxnSpPr>
        <p:spPr>
          <a:xfrm>
            <a:off x="1507840" y="3618493"/>
            <a:ext cx="78115" cy="1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7"/>
          <p:cNvSpPr>
            <a:spLocks noChangeAspect="1" noChangeArrowheads="1"/>
          </p:cNvSpPr>
          <p:nvPr/>
        </p:nvSpPr>
        <p:spPr bwMode="auto">
          <a:xfrm>
            <a:off x="185717" y="3208738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Oval 7"/>
          <p:cNvSpPr>
            <a:spLocks noChangeAspect="1" noChangeArrowheads="1"/>
          </p:cNvSpPr>
          <p:nvPr/>
        </p:nvSpPr>
        <p:spPr bwMode="auto">
          <a:xfrm>
            <a:off x="6439207" y="449333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Text Box 8"/>
          <p:cNvSpPr txBox="1">
            <a:spLocks noChangeArrowheads="1"/>
          </p:cNvSpPr>
          <p:nvPr/>
        </p:nvSpPr>
        <p:spPr bwMode="auto">
          <a:xfrm>
            <a:off x="6498158" y="4566050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58</a:t>
            </a:r>
            <a:endParaRPr lang="en-US" dirty="0"/>
          </a:p>
        </p:txBody>
      </p:sp>
      <p:cxnSp>
        <p:nvCxnSpPr>
          <p:cNvPr id="223" name="Straight Arrow Connector 222"/>
          <p:cNvCxnSpPr>
            <a:stCxn id="231" idx="5"/>
            <a:endCxn id="221" idx="0"/>
          </p:cNvCxnSpPr>
          <p:nvPr/>
        </p:nvCxnSpPr>
        <p:spPr>
          <a:xfrm>
            <a:off x="6455928" y="4272952"/>
            <a:ext cx="249979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7"/>
          <p:cNvSpPr>
            <a:spLocks noChangeAspect="1" noChangeArrowheads="1"/>
          </p:cNvSpPr>
          <p:nvPr/>
        </p:nvSpPr>
        <p:spPr bwMode="auto">
          <a:xfrm>
            <a:off x="4879000" y="449333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Text Box 8"/>
          <p:cNvSpPr txBox="1">
            <a:spLocks noChangeArrowheads="1"/>
          </p:cNvSpPr>
          <p:nvPr/>
        </p:nvSpPr>
        <p:spPr bwMode="auto">
          <a:xfrm>
            <a:off x="4933931" y="458637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27</a:t>
            </a:r>
            <a:endParaRPr lang="en-US" dirty="0"/>
          </a:p>
        </p:txBody>
      </p:sp>
      <p:cxnSp>
        <p:nvCxnSpPr>
          <p:cNvPr id="226" name="Straight Arrow Connector 225"/>
          <p:cNvCxnSpPr>
            <a:stCxn id="249" idx="5"/>
            <a:endCxn id="224" idx="0"/>
          </p:cNvCxnSpPr>
          <p:nvPr/>
        </p:nvCxnSpPr>
        <p:spPr>
          <a:xfrm>
            <a:off x="5005394" y="4253919"/>
            <a:ext cx="140306" cy="2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7"/>
          <p:cNvSpPr>
            <a:spLocks noChangeAspect="1" noChangeArrowheads="1"/>
          </p:cNvSpPr>
          <p:nvPr/>
        </p:nvSpPr>
        <p:spPr bwMode="auto">
          <a:xfrm>
            <a:off x="5633340" y="449333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Text Box 8"/>
          <p:cNvSpPr txBox="1">
            <a:spLocks noChangeArrowheads="1"/>
          </p:cNvSpPr>
          <p:nvPr/>
        </p:nvSpPr>
        <p:spPr bwMode="auto">
          <a:xfrm>
            <a:off x="5692291" y="4566050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45</a:t>
            </a:r>
            <a:endParaRPr lang="en-US" dirty="0"/>
          </a:p>
        </p:txBody>
      </p:sp>
      <p:cxnSp>
        <p:nvCxnSpPr>
          <p:cNvPr id="229" name="Straight Arrow Connector 228"/>
          <p:cNvCxnSpPr>
            <a:stCxn id="231" idx="3"/>
            <a:endCxn id="227" idx="0"/>
          </p:cNvCxnSpPr>
          <p:nvPr/>
        </p:nvCxnSpPr>
        <p:spPr>
          <a:xfrm flipH="1">
            <a:off x="5900040" y="4272952"/>
            <a:ext cx="178718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val 7"/>
          <p:cNvSpPr>
            <a:spLocks noChangeAspect="1" noChangeArrowheads="1"/>
          </p:cNvSpPr>
          <p:nvPr/>
        </p:nvSpPr>
        <p:spPr bwMode="auto">
          <a:xfrm>
            <a:off x="4914641" y="194327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Oval 7"/>
          <p:cNvSpPr>
            <a:spLocks noChangeAspect="1" noChangeArrowheads="1"/>
          </p:cNvSpPr>
          <p:nvPr/>
        </p:nvSpPr>
        <p:spPr bwMode="auto">
          <a:xfrm>
            <a:off x="6000643" y="3793598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Text Box 8"/>
          <p:cNvSpPr txBox="1">
            <a:spLocks noChangeArrowheads="1"/>
          </p:cNvSpPr>
          <p:nvPr/>
        </p:nvSpPr>
        <p:spPr bwMode="auto">
          <a:xfrm>
            <a:off x="6059594" y="386630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51</a:t>
            </a:r>
            <a:endParaRPr lang="en-US" dirty="0"/>
          </a:p>
        </p:txBody>
      </p:sp>
      <p:cxnSp>
        <p:nvCxnSpPr>
          <p:cNvPr id="233" name="Straight Arrow Connector 232"/>
          <p:cNvCxnSpPr>
            <a:stCxn id="234" idx="5"/>
            <a:endCxn id="231" idx="0"/>
          </p:cNvCxnSpPr>
          <p:nvPr/>
        </p:nvCxnSpPr>
        <p:spPr>
          <a:xfrm>
            <a:off x="5600985" y="3610098"/>
            <a:ext cx="666358" cy="1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7"/>
          <p:cNvSpPr>
            <a:spLocks noChangeAspect="1" noChangeArrowheads="1"/>
          </p:cNvSpPr>
          <p:nvPr/>
        </p:nvSpPr>
        <p:spPr bwMode="auto">
          <a:xfrm>
            <a:off x="5145700" y="313074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Text Box 8"/>
          <p:cNvSpPr txBox="1">
            <a:spLocks noChangeArrowheads="1"/>
          </p:cNvSpPr>
          <p:nvPr/>
        </p:nvSpPr>
        <p:spPr bwMode="auto">
          <a:xfrm>
            <a:off x="5216489" y="322687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42</a:t>
            </a:r>
            <a:endParaRPr lang="en-US" dirty="0"/>
          </a:p>
        </p:txBody>
      </p:sp>
      <p:cxnSp>
        <p:nvCxnSpPr>
          <p:cNvPr id="236" name="Straight Arrow Connector 235"/>
          <p:cNvCxnSpPr>
            <a:stCxn id="240" idx="3"/>
            <a:endCxn id="234" idx="0"/>
          </p:cNvCxnSpPr>
          <p:nvPr/>
        </p:nvCxnSpPr>
        <p:spPr>
          <a:xfrm flipH="1">
            <a:off x="5412400" y="2986531"/>
            <a:ext cx="261945" cy="14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 Box 8"/>
          <p:cNvSpPr txBox="1">
            <a:spLocks noChangeArrowheads="1"/>
          </p:cNvSpPr>
          <p:nvPr/>
        </p:nvSpPr>
        <p:spPr bwMode="auto">
          <a:xfrm>
            <a:off x="4945249" y="205699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33</a:t>
            </a:r>
            <a:endParaRPr lang="en-US" dirty="0"/>
          </a:p>
        </p:txBody>
      </p:sp>
      <p:sp>
        <p:nvSpPr>
          <p:cNvPr id="238" name="Oval 7"/>
          <p:cNvSpPr>
            <a:spLocks noChangeAspect="1" noChangeArrowheads="1"/>
          </p:cNvSpPr>
          <p:nvPr/>
        </p:nvSpPr>
        <p:spPr bwMode="auto">
          <a:xfrm>
            <a:off x="3922644" y="2518286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Text Box 8"/>
          <p:cNvSpPr txBox="1">
            <a:spLocks noChangeArrowheads="1"/>
          </p:cNvSpPr>
          <p:nvPr/>
        </p:nvSpPr>
        <p:spPr bwMode="auto">
          <a:xfrm>
            <a:off x="3967094" y="263194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10</a:t>
            </a:r>
            <a:endParaRPr lang="en-US" dirty="0"/>
          </a:p>
        </p:txBody>
      </p:sp>
      <p:sp>
        <p:nvSpPr>
          <p:cNvPr id="240" name="Oval 7"/>
          <p:cNvSpPr>
            <a:spLocks noChangeAspect="1" noChangeArrowheads="1"/>
          </p:cNvSpPr>
          <p:nvPr/>
        </p:nvSpPr>
        <p:spPr bwMode="auto">
          <a:xfrm>
            <a:off x="5596230" y="250717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Text Box 8"/>
          <p:cNvSpPr txBox="1">
            <a:spLocks noChangeArrowheads="1"/>
          </p:cNvSpPr>
          <p:nvPr/>
        </p:nvSpPr>
        <p:spPr bwMode="auto">
          <a:xfrm>
            <a:off x="5640680" y="262083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83</a:t>
            </a:r>
            <a:endParaRPr lang="en-US" dirty="0"/>
          </a:p>
        </p:txBody>
      </p:sp>
      <p:sp>
        <p:nvSpPr>
          <p:cNvPr id="242" name="Text Box 8"/>
          <p:cNvSpPr txBox="1">
            <a:spLocks noChangeArrowheads="1"/>
          </p:cNvSpPr>
          <p:nvPr/>
        </p:nvSpPr>
        <p:spPr bwMode="auto">
          <a:xfrm>
            <a:off x="3528042" y="326328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</a:t>
            </a:r>
            <a:endParaRPr lang="en-US" dirty="0"/>
          </a:p>
        </p:txBody>
      </p:sp>
      <p:cxnSp>
        <p:nvCxnSpPr>
          <p:cNvPr id="243" name="Straight Arrow Connector 242"/>
          <p:cNvCxnSpPr>
            <a:stCxn id="230" idx="3"/>
            <a:endCxn id="238" idx="7"/>
          </p:cNvCxnSpPr>
          <p:nvPr/>
        </p:nvCxnSpPr>
        <p:spPr>
          <a:xfrm flipH="1">
            <a:off x="4377929" y="2422625"/>
            <a:ext cx="614827" cy="17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38" idx="3"/>
            <a:endCxn id="252" idx="0"/>
          </p:cNvCxnSpPr>
          <p:nvPr/>
        </p:nvCxnSpPr>
        <p:spPr>
          <a:xfrm flipH="1">
            <a:off x="3683271" y="2997640"/>
            <a:ext cx="317488" cy="20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0" idx="5"/>
            <a:endCxn id="240" idx="1"/>
          </p:cNvCxnSpPr>
          <p:nvPr/>
        </p:nvCxnSpPr>
        <p:spPr>
          <a:xfrm>
            <a:off x="5369926" y="2422625"/>
            <a:ext cx="304419" cy="1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7"/>
          <p:cNvSpPr>
            <a:spLocks noChangeAspect="1" noChangeArrowheads="1"/>
          </p:cNvSpPr>
          <p:nvPr/>
        </p:nvSpPr>
        <p:spPr bwMode="auto">
          <a:xfrm>
            <a:off x="4283409" y="313550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Text Box 8"/>
          <p:cNvSpPr txBox="1">
            <a:spLocks noChangeArrowheads="1"/>
          </p:cNvSpPr>
          <p:nvPr/>
        </p:nvSpPr>
        <p:spPr bwMode="auto">
          <a:xfrm>
            <a:off x="4304559" y="320409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13</a:t>
            </a:r>
            <a:endParaRPr lang="en-US" dirty="0"/>
          </a:p>
        </p:txBody>
      </p:sp>
      <p:cxnSp>
        <p:nvCxnSpPr>
          <p:cNvPr id="248" name="Straight Arrow Connector 247"/>
          <p:cNvCxnSpPr>
            <a:stCxn id="238" idx="5"/>
            <a:endCxn id="246" idx="0"/>
          </p:cNvCxnSpPr>
          <p:nvPr/>
        </p:nvCxnSpPr>
        <p:spPr>
          <a:xfrm>
            <a:off x="4377929" y="2997640"/>
            <a:ext cx="172180" cy="13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7"/>
          <p:cNvSpPr>
            <a:spLocks noChangeAspect="1" noChangeArrowheads="1"/>
          </p:cNvSpPr>
          <p:nvPr/>
        </p:nvSpPr>
        <p:spPr bwMode="auto">
          <a:xfrm>
            <a:off x="4550109" y="377456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Text Box 8"/>
          <p:cNvSpPr txBox="1">
            <a:spLocks noChangeArrowheads="1"/>
          </p:cNvSpPr>
          <p:nvPr/>
        </p:nvSpPr>
        <p:spPr bwMode="auto">
          <a:xfrm>
            <a:off x="4622806" y="382567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20</a:t>
            </a:r>
            <a:endParaRPr lang="en-US" dirty="0"/>
          </a:p>
        </p:txBody>
      </p:sp>
      <p:cxnSp>
        <p:nvCxnSpPr>
          <p:cNvPr id="251" name="Straight Arrow Connector 250"/>
          <p:cNvCxnSpPr>
            <a:stCxn id="246" idx="5"/>
            <a:endCxn id="249" idx="0"/>
          </p:cNvCxnSpPr>
          <p:nvPr/>
        </p:nvCxnSpPr>
        <p:spPr>
          <a:xfrm>
            <a:off x="4738694" y="3614858"/>
            <a:ext cx="78115" cy="1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7"/>
          <p:cNvSpPr>
            <a:spLocks noChangeAspect="1" noChangeArrowheads="1"/>
          </p:cNvSpPr>
          <p:nvPr/>
        </p:nvSpPr>
        <p:spPr bwMode="auto">
          <a:xfrm>
            <a:off x="3416571" y="320510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Oval 7"/>
          <p:cNvSpPr>
            <a:spLocks noChangeAspect="1" noChangeArrowheads="1"/>
          </p:cNvSpPr>
          <p:nvPr/>
        </p:nvSpPr>
        <p:spPr bwMode="auto">
          <a:xfrm>
            <a:off x="10876232" y="511387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Text Box 8"/>
          <p:cNvSpPr txBox="1">
            <a:spLocks noChangeArrowheads="1"/>
          </p:cNvSpPr>
          <p:nvPr/>
        </p:nvSpPr>
        <p:spPr bwMode="auto">
          <a:xfrm>
            <a:off x="10935183" y="518658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74</a:t>
            </a:r>
            <a:endParaRPr lang="en-US" dirty="0"/>
          </a:p>
        </p:txBody>
      </p:sp>
      <p:cxnSp>
        <p:nvCxnSpPr>
          <p:cNvPr id="358" name="Straight Arrow Connector 357"/>
          <p:cNvCxnSpPr>
            <a:stCxn id="359" idx="5"/>
            <a:endCxn id="356" idx="0"/>
          </p:cNvCxnSpPr>
          <p:nvPr/>
        </p:nvCxnSpPr>
        <p:spPr>
          <a:xfrm>
            <a:off x="11020537" y="4870145"/>
            <a:ext cx="122395" cy="2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Oval 7"/>
          <p:cNvSpPr>
            <a:spLocks noChangeAspect="1" noChangeArrowheads="1"/>
          </p:cNvSpPr>
          <p:nvPr/>
        </p:nvSpPr>
        <p:spPr bwMode="auto">
          <a:xfrm>
            <a:off x="10565252" y="439079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Text Box 8"/>
          <p:cNvSpPr txBox="1">
            <a:spLocks noChangeArrowheads="1"/>
          </p:cNvSpPr>
          <p:nvPr/>
        </p:nvSpPr>
        <p:spPr bwMode="auto">
          <a:xfrm>
            <a:off x="10624203" y="446350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58</a:t>
            </a:r>
            <a:endParaRPr lang="en-US" dirty="0"/>
          </a:p>
        </p:txBody>
      </p:sp>
      <p:cxnSp>
        <p:nvCxnSpPr>
          <p:cNvPr id="361" name="Straight Arrow Connector 360"/>
          <p:cNvCxnSpPr>
            <a:stCxn id="369" idx="5"/>
            <a:endCxn id="359" idx="0"/>
          </p:cNvCxnSpPr>
          <p:nvPr/>
        </p:nvCxnSpPr>
        <p:spPr>
          <a:xfrm>
            <a:off x="10581973" y="4170404"/>
            <a:ext cx="249979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Oval 7"/>
          <p:cNvSpPr>
            <a:spLocks noChangeAspect="1" noChangeArrowheads="1"/>
          </p:cNvSpPr>
          <p:nvPr/>
        </p:nvSpPr>
        <p:spPr bwMode="auto">
          <a:xfrm>
            <a:off x="9005045" y="439079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Text Box 8"/>
          <p:cNvSpPr txBox="1">
            <a:spLocks noChangeArrowheads="1"/>
          </p:cNvSpPr>
          <p:nvPr/>
        </p:nvSpPr>
        <p:spPr bwMode="auto">
          <a:xfrm>
            <a:off x="9059976" y="448382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27</a:t>
            </a:r>
            <a:endParaRPr lang="en-US" dirty="0"/>
          </a:p>
        </p:txBody>
      </p:sp>
      <p:cxnSp>
        <p:nvCxnSpPr>
          <p:cNvPr id="364" name="Straight Arrow Connector 363"/>
          <p:cNvCxnSpPr>
            <a:stCxn id="387" idx="5"/>
            <a:endCxn id="362" idx="0"/>
          </p:cNvCxnSpPr>
          <p:nvPr/>
        </p:nvCxnSpPr>
        <p:spPr>
          <a:xfrm>
            <a:off x="9131439" y="4151371"/>
            <a:ext cx="140306" cy="2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7"/>
          <p:cNvSpPr>
            <a:spLocks noChangeAspect="1" noChangeArrowheads="1"/>
          </p:cNvSpPr>
          <p:nvPr/>
        </p:nvSpPr>
        <p:spPr bwMode="auto">
          <a:xfrm>
            <a:off x="9759385" y="439079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Text Box 8"/>
          <p:cNvSpPr txBox="1">
            <a:spLocks noChangeArrowheads="1"/>
          </p:cNvSpPr>
          <p:nvPr/>
        </p:nvSpPr>
        <p:spPr bwMode="auto">
          <a:xfrm>
            <a:off x="9818336" y="446350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45</a:t>
            </a:r>
            <a:endParaRPr lang="en-US" dirty="0"/>
          </a:p>
        </p:txBody>
      </p:sp>
      <p:cxnSp>
        <p:nvCxnSpPr>
          <p:cNvPr id="367" name="Straight Arrow Connector 366"/>
          <p:cNvCxnSpPr>
            <a:stCxn id="369" idx="3"/>
            <a:endCxn id="365" idx="0"/>
          </p:cNvCxnSpPr>
          <p:nvPr/>
        </p:nvCxnSpPr>
        <p:spPr>
          <a:xfrm flipH="1">
            <a:off x="10026085" y="4170404"/>
            <a:ext cx="178718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val 7"/>
          <p:cNvSpPr>
            <a:spLocks noChangeAspect="1" noChangeArrowheads="1"/>
          </p:cNvSpPr>
          <p:nvPr/>
        </p:nvSpPr>
        <p:spPr bwMode="auto">
          <a:xfrm>
            <a:off x="9040686" y="184072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Oval 7"/>
          <p:cNvSpPr>
            <a:spLocks noChangeAspect="1" noChangeArrowheads="1"/>
          </p:cNvSpPr>
          <p:nvPr/>
        </p:nvSpPr>
        <p:spPr bwMode="auto">
          <a:xfrm>
            <a:off x="10126688" y="3691050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Text Box 8"/>
          <p:cNvSpPr txBox="1">
            <a:spLocks noChangeArrowheads="1"/>
          </p:cNvSpPr>
          <p:nvPr/>
        </p:nvSpPr>
        <p:spPr bwMode="auto">
          <a:xfrm>
            <a:off x="10185639" y="376376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51</a:t>
            </a:r>
            <a:endParaRPr lang="en-US" dirty="0"/>
          </a:p>
        </p:txBody>
      </p:sp>
      <p:cxnSp>
        <p:nvCxnSpPr>
          <p:cNvPr id="371" name="Straight Arrow Connector 370"/>
          <p:cNvCxnSpPr>
            <a:stCxn id="372" idx="5"/>
            <a:endCxn id="369" idx="0"/>
          </p:cNvCxnSpPr>
          <p:nvPr/>
        </p:nvCxnSpPr>
        <p:spPr>
          <a:xfrm>
            <a:off x="9727030" y="3507550"/>
            <a:ext cx="666358" cy="1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val 7"/>
          <p:cNvSpPr>
            <a:spLocks noChangeAspect="1" noChangeArrowheads="1"/>
          </p:cNvSpPr>
          <p:nvPr/>
        </p:nvSpPr>
        <p:spPr bwMode="auto">
          <a:xfrm>
            <a:off x="9271745" y="3028196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Text Box 8"/>
          <p:cNvSpPr txBox="1">
            <a:spLocks noChangeArrowheads="1"/>
          </p:cNvSpPr>
          <p:nvPr/>
        </p:nvSpPr>
        <p:spPr bwMode="auto">
          <a:xfrm>
            <a:off x="9342534" y="312432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42</a:t>
            </a:r>
            <a:endParaRPr lang="en-US" dirty="0"/>
          </a:p>
        </p:txBody>
      </p:sp>
      <p:cxnSp>
        <p:nvCxnSpPr>
          <p:cNvPr id="374" name="Straight Arrow Connector 373"/>
          <p:cNvCxnSpPr>
            <a:stCxn id="378" idx="3"/>
            <a:endCxn id="372" idx="0"/>
          </p:cNvCxnSpPr>
          <p:nvPr/>
        </p:nvCxnSpPr>
        <p:spPr>
          <a:xfrm flipH="1">
            <a:off x="9538445" y="2883983"/>
            <a:ext cx="261945" cy="14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 Box 8"/>
          <p:cNvSpPr txBox="1">
            <a:spLocks noChangeArrowheads="1"/>
          </p:cNvSpPr>
          <p:nvPr/>
        </p:nvSpPr>
        <p:spPr bwMode="auto">
          <a:xfrm>
            <a:off x="9071294" y="1954450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33</a:t>
            </a:r>
            <a:endParaRPr lang="en-US" dirty="0"/>
          </a:p>
        </p:txBody>
      </p:sp>
      <p:sp>
        <p:nvSpPr>
          <p:cNvPr id="376" name="Oval 7"/>
          <p:cNvSpPr>
            <a:spLocks noChangeAspect="1" noChangeArrowheads="1"/>
          </p:cNvSpPr>
          <p:nvPr/>
        </p:nvSpPr>
        <p:spPr bwMode="auto">
          <a:xfrm>
            <a:off x="8048689" y="2415738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Text Box 8"/>
          <p:cNvSpPr txBox="1">
            <a:spLocks noChangeArrowheads="1"/>
          </p:cNvSpPr>
          <p:nvPr/>
        </p:nvSpPr>
        <p:spPr bwMode="auto">
          <a:xfrm>
            <a:off x="8093139" y="252939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10</a:t>
            </a:r>
            <a:endParaRPr lang="en-US" dirty="0"/>
          </a:p>
        </p:txBody>
      </p:sp>
      <p:sp>
        <p:nvSpPr>
          <p:cNvPr id="378" name="Oval 7"/>
          <p:cNvSpPr>
            <a:spLocks noChangeAspect="1" noChangeArrowheads="1"/>
          </p:cNvSpPr>
          <p:nvPr/>
        </p:nvSpPr>
        <p:spPr bwMode="auto">
          <a:xfrm>
            <a:off x="9722275" y="240462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Text Box 8"/>
          <p:cNvSpPr txBox="1">
            <a:spLocks noChangeArrowheads="1"/>
          </p:cNvSpPr>
          <p:nvPr/>
        </p:nvSpPr>
        <p:spPr bwMode="auto">
          <a:xfrm>
            <a:off x="9766725" y="251828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83</a:t>
            </a:r>
            <a:endParaRPr lang="en-US" dirty="0"/>
          </a:p>
        </p:txBody>
      </p:sp>
      <p:sp>
        <p:nvSpPr>
          <p:cNvPr id="380" name="Text Box 8"/>
          <p:cNvSpPr txBox="1">
            <a:spLocks noChangeArrowheads="1"/>
          </p:cNvSpPr>
          <p:nvPr/>
        </p:nvSpPr>
        <p:spPr bwMode="auto">
          <a:xfrm>
            <a:off x="7654087" y="316073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</a:t>
            </a:r>
            <a:endParaRPr lang="en-US" dirty="0"/>
          </a:p>
        </p:txBody>
      </p:sp>
      <p:cxnSp>
        <p:nvCxnSpPr>
          <p:cNvPr id="381" name="Straight Arrow Connector 380"/>
          <p:cNvCxnSpPr>
            <a:stCxn id="368" idx="3"/>
            <a:endCxn id="376" idx="7"/>
          </p:cNvCxnSpPr>
          <p:nvPr/>
        </p:nvCxnSpPr>
        <p:spPr>
          <a:xfrm flipH="1">
            <a:off x="8503974" y="2320077"/>
            <a:ext cx="614827" cy="17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/>
          <p:cNvCxnSpPr>
            <a:stCxn id="376" idx="3"/>
            <a:endCxn id="390" idx="0"/>
          </p:cNvCxnSpPr>
          <p:nvPr/>
        </p:nvCxnSpPr>
        <p:spPr>
          <a:xfrm flipH="1">
            <a:off x="7809316" y="2895092"/>
            <a:ext cx="317488" cy="20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>
            <a:stCxn id="368" idx="5"/>
            <a:endCxn id="378" idx="1"/>
          </p:cNvCxnSpPr>
          <p:nvPr/>
        </p:nvCxnSpPr>
        <p:spPr>
          <a:xfrm>
            <a:off x="9495971" y="2320077"/>
            <a:ext cx="304419" cy="1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Oval 7"/>
          <p:cNvSpPr>
            <a:spLocks noChangeAspect="1" noChangeArrowheads="1"/>
          </p:cNvSpPr>
          <p:nvPr/>
        </p:nvSpPr>
        <p:spPr bwMode="auto">
          <a:xfrm>
            <a:off x="8409454" y="3032956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Text Box 8"/>
          <p:cNvSpPr txBox="1">
            <a:spLocks noChangeArrowheads="1"/>
          </p:cNvSpPr>
          <p:nvPr/>
        </p:nvSpPr>
        <p:spPr bwMode="auto">
          <a:xfrm>
            <a:off x="8430604" y="310155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13</a:t>
            </a:r>
            <a:endParaRPr lang="en-US" dirty="0"/>
          </a:p>
        </p:txBody>
      </p:sp>
      <p:cxnSp>
        <p:nvCxnSpPr>
          <p:cNvPr id="386" name="Straight Arrow Connector 385"/>
          <p:cNvCxnSpPr>
            <a:stCxn id="376" idx="5"/>
            <a:endCxn id="384" idx="0"/>
          </p:cNvCxnSpPr>
          <p:nvPr/>
        </p:nvCxnSpPr>
        <p:spPr>
          <a:xfrm>
            <a:off x="8503974" y="2895092"/>
            <a:ext cx="172180" cy="13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Oval 7"/>
          <p:cNvSpPr>
            <a:spLocks noChangeAspect="1" noChangeArrowheads="1"/>
          </p:cNvSpPr>
          <p:nvPr/>
        </p:nvSpPr>
        <p:spPr bwMode="auto">
          <a:xfrm>
            <a:off x="8676154" y="367201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Text Box 8"/>
          <p:cNvSpPr txBox="1">
            <a:spLocks noChangeArrowheads="1"/>
          </p:cNvSpPr>
          <p:nvPr/>
        </p:nvSpPr>
        <p:spPr bwMode="auto">
          <a:xfrm>
            <a:off x="8748851" y="372312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20</a:t>
            </a:r>
            <a:endParaRPr lang="en-US" dirty="0"/>
          </a:p>
        </p:txBody>
      </p:sp>
      <p:cxnSp>
        <p:nvCxnSpPr>
          <p:cNvPr id="389" name="Straight Arrow Connector 388"/>
          <p:cNvCxnSpPr>
            <a:stCxn id="384" idx="5"/>
            <a:endCxn id="387" idx="0"/>
          </p:cNvCxnSpPr>
          <p:nvPr/>
        </p:nvCxnSpPr>
        <p:spPr>
          <a:xfrm>
            <a:off x="8864739" y="3512310"/>
            <a:ext cx="78115" cy="1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val 7"/>
          <p:cNvSpPr>
            <a:spLocks noChangeAspect="1" noChangeArrowheads="1"/>
          </p:cNvSpPr>
          <p:nvPr/>
        </p:nvSpPr>
        <p:spPr bwMode="auto">
          <a:xfrm>
            <a:off x="7542616" y="310255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4" grpId="0" animBg="1"/>
      <p:bldP spid="97" grpId="0" animBg="1"/>
      <p:bldP spid="98" grpId="0"/>
      <p:bldP spid="101" grpId="0" animBg="1"/>
      <p:bldP spid="155" grpId="0" animBg="1"/>
      <p:bldP spid="156" grpId="0"/>
      <p:bldP spid="187" grpId="0" animBg="1"/>
      <p:bldP spid="188" grpId="0"/>
      <p:bldP spid="190" grpId="0" animBg="1"/>
      <p:bldP spid="191" grpId="0"/>
      <p:bldP spid="193" grpId="0" animBg="1"/>
      <p:bldP spid="194" grpId="0" animBg="1"/>
      <p:bldP spid="195" grpId="0"/>
      <p:bldP spid="197" grpId="0" animBg="1"/>
      <p:bldP spid="198" grpId="0"/>
      <p:bldP spid="200" grpId="0"/>
      <p:bldP spid="201" grpId="0" animBg="1"/>
      <p:bldP spid="202" grpId="0"/>
      <p:bldP spid="203" grpId="0" animBg="1"/>
      <p:bldP spid="204" grpId="0"/>
      <p:bldP spid="205" grpId="0"/>
      <p:bldP spid="209" grpId="0" animBg="1"/>
      <p:bldP spid="210" grpId="0"/>
      <p:bldP spid="212" grpId="0" animBg="1"/>
      <p:bldP spid="213" grpId="0"/>
      <p:bldP spid="215" grpId="0" animBg="1"/>
      <p:bldP spid="221" grpId="0" animBg="1"/>
      <p:bldP spid="222" grpId="0"/>
      <p:bldP spid="224" grpId="0" animBg="1"/>
      <p:bldP spid="225" grpId="0"/>
      <p:bldP spid="227" grpId="0" animBg="1"/>
      <p:bldP spid="228" grpId="0"/>
      <p:bldP spid="230" grpId="0" animBg="1"/>
      <p:bldP spid="231" grpId="0" animBg="1"/>
      <p:bldP spid="232" grpId="0"/>
      <p:bldP spid="234" grpId="0" animBg="1"/>
      <p:bldP spid="235" grpId="0"/>
      <p:bldP spid="237" grpId="0"/>
      <p:bldP spid="238" grpId="0" animBg="1"/>
      <p:bldP spid="239" grpId="0"/>
      <p:bldP spid="240" grpId="0" animBg="1"/>
      <p:bldP spid="241" grpId="0"/>
      <p:bldP spid="242" grpId="0"/>
      <p:bldP spid="246" grpId="0" animBg="1"/>
      <p:bldP spid="247" grpId="0"/>
      <p:bldP spid="249" grpId="0" animBg="1"/>
      <p:bldP spid="250" grpId="0"/>
      <p:bldP spid="252" grpId="0" animBg="1"/>
      <p:bldP spid="356" grpId="0" animBg="1"/>
      <p:bldP spid="357" grpId="0"/>
      <p:bldP spid="359" grpId="0" animBg="1"/>
      <p:bldP spid="360" grpId="0"/>
      <p:bldP spid="362" grpId="0" animBg="1"/>
      <p:bldP spid="363" grpId="0"/>
      <p:bldP spid="365" grpId="0" animBg="1"/>
      <p:bldP spid="366" grpId="0"/>
      <p:bldP spid="368" grpId="0" animBg="1"/>
      <p:bldP spid="369" grpId="0" animBg="1"/>
      <p:bldP spid="370" grpId="0"/>
      <p:bldP spid="372" grpId="0" animBg="1"/>
      <p:bldP spid="373" grpId="0"/>
      <p:bldP spid="375" grpId="0"/>
      <p:bldP spid="376" grpId="0" animBg="1"/>
      <p:bldP spid="377" grpId="0"/>
      <p:bldP spid="378" grpId="0" animBg="1"/>
      <p:bldP spid="379" grpId="0"/>
      <p:bldP spid="380" grpId="0"/>
      <p:bldP spid="384" grpId="0" animBg="1"/>
      <p:bldP spid="385" grpId="0"/>
      <p:bldP spid="387" grpId="0" animBg="1"/>
      <p:bldP spid="388" grpId="0"/>
      <p:bldP spid="3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Deleting</a:t>
            </a:r>
            <a:endParaRPr lang="en-US" dirty="0"/>
          </a:p>
        </p:txBody>
      </p:sp>
      <p:sp>
        <p:nvSpPr>
          <p:cNvPr id="42" name="Oval 7"/>
          <p:cNvSpPr>
            <a:spLocks noChangeAspect="1" noChangeArrowheads="1"/>
          </p:cNvSpPr>
          <p:nvPr/>
        </p:nvSpPr>
        <p:spPr bwMode="auto">
          <a:xfrm>
            <a:off x="3103279" y="595727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3151792" y="604775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61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5" idx="3"/>
            <a:endCxn id="42" idx="0"/>
          </p:cNvCxnSpPr>
          <p:nvPr/>
        </p:nvCxnSpPr>
        <p:spPr>
          <a:xfrm flipH="1">
            <a:off x="3369979" y="5713545"/>
            <a:ext cx="196979" cy="2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7"/>
          <p:cNvSpPr>
            <a:spLocks noChangeAspect="1" noChangeArrowheads="1"/>
          </p:cNvSpPr>
          <p:nvPr/>
        </p:nvSpPr>
        <p:spPr bwMode="auto">
          <a:xfrm>
            <a:off x="3488843" y="523419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3547794" y="530690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74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8" idx="5"/>
            <a:endCxn id="45" idx="0"/>
          </p:cNvCxnSpPr>
          <p:nvPr/>
        </p:nvCxnSpPr>
        <p:spPr>
          <a:xfrm>
            <a:off x="3633148" y="4990461"/>
            <a:ext cx="122395" cy="2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7"/>
          <p:cNvSpPr>
            <a:spLocks noChangeAspect="1" noChangeArrowheads="1"/>
          </p:cNvSpPr>
          <p:nvPr/>
        </p:nvSpPr>
        <p:spPr bwMode="auto">
          <a:xfrm>
            <a:off x="3177863" y="451110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236814" y="458381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58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58" idx="5"/>
            <a:endCxn id="48" idx="0"/>
          </p:cNvCxnSpPr>
          <p:nvPr/>
        </p:nvCxnSpPr>
        <p:spPr>
          <a:xfrm>
            <a:off x="3194584" y="4290720"/>
            <a:ext cx="249979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7"/>
          <p:cNvSpPr>
            <a:spLocks noChangeAspect="1" noChangeArrowheads="1"/>
          </p:cNvSpPr>
          <p:nvPr/>
        </p:nvSpPr>
        <p:spPr bwMode="auto">
          <a:xfrm>
            <a:off x="1617656" y="451110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672587" y="460414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27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76" idx="5"/>
            <a:endCxn id="51" idx="0"/>
          </p:cNvCxnSpPr>
          <p:nvPr/>
        </p:nvCxnSpPr>
        <p:spPr>
          <a:xfrm>
            <a:off x="1744050" y="4271687"/>
            <a:ext cx="140306" cy="2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>
            <a:spLocks noChangeAspect="1" noChangeArrowheads="1"/>
          </p:cNvSpPr>
          <p:nvPr/>
        </p:nvSpPr>
        <p:spPr bwMode="auto">
          <a:xfrm>
            <a:off x="2371996" y="451110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2430947" y="458381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45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8" idx="3"/>
            <a:endCxn id="54" idx="0"/>
          </p:cNvCxnSpPr>
          <p:nvPr/>
        </p:nvCxnSpPr>
        <p:spPr>
          <a:xfrm flipH="1">
            <a:off x="2638696" y="4290720"/>
            <a:ext cx="178718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7"/>
          <p:cNvSpPr>
            <a:spLocks noChangeAspect="1" noChangeArrowheads="1"/>
          </p:cNvSpPr>
          <p:nvPr/>
        </p:nvSpPr>
        <p:spPr bwMode="auto">
          <a:xfrm>
            <a:off x="1653297" y="196103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7"/>
          <p:cNvSpPr>
            <a:spLocks noChangeAspect="1" noChangeArrowheads="1"/>
          </p:cNvSpPr>
          <p:nvPr/>
        </p:nvSpPr>
        <p:spPr bwMode="auto">
          <a:xfrm>
            <a:off x="2739299" y="3811366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2798250" y="388407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51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61" idx="5"/>
            <a:endCxn id="58" idx="0"/>
          </p:cNvCxnSpPr>
          <p:nvPr/>
        </p:nvCxnSpPr>
        <p:spPr>
          <a:xfrm>
            <a:off x="2339641" y="3627866"/>
            <a:ext cx="666358" cy="1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7"/>
          <p:cNvSpPr>
            <a:spLocks noChangeAspect="1" noChangeArrowheads="1"/>
          </p:cNvSpPr>
          <p:nvPr/>
        </p:nvSpPr>
        <p:spPr bwMode="auto">
          <a:xfrm>
            <a:off x="1884356" y="314851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1955145" y="324464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42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7" idx="3"/>
            <a:endCxn id="61" idx="0"/>
          </p:cNvCxnSpPr>
          <p:nvPr/>
        </p:nvCxnSpPr>
        <p:spPr>
          <a:xfrm flipH="1">
            <a:off x="2151056" y="3004299"/>
            <a:ext cx="261945" cy="14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1683905" y="207476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33</a:t>
            </a:r>
            <a:endParaRPr lang="en-US" dirty="0"/>
          </a:p>
        </p:txBody>
      </p:sp>
      <p:sp>
        <p:nvSpPr>
          <p:cNvPr id="65" name="Oval 7"/>
          <p:cNvSpPr>
            <a:spLocks noChangeAspect="1" noChangeArrowheads="1"/>
          </p:cNvSpPr>
          <p:nvPr/>
        </p:nvSpPr>
        <p:spPr bwMode="auto">
          <a:xfrm>
            <a:off x="661300" y="253605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705750" y="264971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10</a:t>
            </a:r>
            <a:endParaRPr lang="en-US" dirty="0"/>
          </a:p>
        </p:txBody>
      </p:sp>
      <p:sp>
        <p:nvSpPr>
          <p:cNvPr id="67" name="Oval 7"/>
          <p:cNvSpPr>
            <a:spLocks noChangeAspect="1" noChangeArrowheads="1"/>
          </p:cNvSpPr>
          <p:nvPr/>
        </p:nvSpPr>
        <p:spPr bwMode="auto">
          <a:xfrm>
            <a:off x="2334886" y="252494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2379336" y="263860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83</a:t>
            </a:r>
            <a:endParaRPr lang="en-US" dirty="0"/>
          </a:p>
        </p:txBody>
      </p:sp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266698" y="328104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57" idx="3"/>
            <a:endCxn id="65" idx="7"/>
          </p:cNvCxnSpPr>
          <p:nvPr/>
        </p:nvCxnSpPr>
        <p:spPr>
          <a:xfrm flipH="1">
            <a:off x="1116585" y="2440393"/>
            <a:ext cx="614827" cy="17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5" idx="3"/>
            <a:endCxn id="79" idx="0"/>
          </p:cNvCxnSpPr>
          <p:nvPr/>
        </p:nvCxnSpPr>
        <p:spPr>
          <a:xfrm flipH="1">
            <a:off x="421927" y="3015408"/>
            <a:ext cx="317488" cy="20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7" idx="5"/>
            <a:endCxn id="67" idx="1"/>
          </p:cNvCxnSpPr>
          <p:nvPr/>
        </p:nvCxnSpPr>
        <p:spPr>
          <a:xfrm>
            <a:off x="2108582" y="2440393"/>
            <a:ext cx="304419" cy="1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"/>
          <p:cNvSpPr>
            <a:spLocks noChangeAspect="1" noChangeArrowheads="1"/>
          </p:cNvSpPr>
          <p:nvPr/>
        </p:nvSpPr>
        <p:spPr bwMode="auto">
          <a:xfrm>
            <a:off x="1022065" y="315327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8"/>
          <p:cNvSpPr txBox="1">
            <a:spLocks noChangeArrowheads="1"/>
          </p:cNvSpPr>
          <p:nvPr/>
        </p:nvSpPr>
        <p:spPr bwMode="auto">
          <a:xfrm>
            <a:off x="1043215" y="322186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13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65" idx="5"/>
            <a:endCxn id="73" idx="0"/>
          </p:cNvCxnSpPr>
          <p:nvPr/>
        </p:nvCxnSpPr>
        <p:spPr>
          <a:xfrm>
            <a:off x="1116585" y="3015408"/>
            <a:ext cx="172180" cy="13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"/>
          <p:cNvSpPr>
            <a:spLocks noChangeAspect="1" noChangeArrowheads="1"/>
          </p:cNvSpPr>
          <p:nvPr/>
        </p:nvSpPr>
        <p:spPr bwMode="auto">
          <a:xfrm>
            <a:off x="1288765" y="379233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1361462" y="384344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20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3" idx="5"/>
            <a:endCxn id="76" idx="0"/>
          </p:cNvCxnSpPr>
          <p:nvPr/>
        </p:nvCxnSpPr>
        <p:spPr>
          <a:xfrm>
            <a:off x="1477350" y="3632626"/>
            <a:ext cx="78115" cy="1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"/>
          <p:cNvSpPr>
            <a:spLocks noChangeAspect="1" noChangeArrowheads="1"/>
          </p:cNvSpPr>
          <p:nvPr/>
        </p:nvSpPr>
        <p:spPr bwMode="auto">
          <a:xfrm>
            <a:off x="155227" y="322287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4321027" y="3399583"/>
            <a:ext cx="635983" cy="383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7"/>
          <p:cNvSpPr>
            <a:spLocks noChangeAspect="1" noChangeArrowheads="1"/>
          </p:cNvSpPr>
          <p:nvPr/>
        </p:nvSpPr>
        <p:spPr bwMode="auto">
          <a:xfrm>
            <a:off x="8296911" y="587503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8"/>
          <p:cNvSpPr txBox="1">
            <a:spLocks noChangeArrowheads="1"/>
          </p:cNvSpPr>
          <p:nvPr/>
        </p:nvSpPr>
        <p:spPr bwMode="auto">
          <a:xfrm>
            <a:off x="8345424" y="596551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61</a:t>
            </a:r>
            <a:endParaRPr lang="en-US" dirty="0"/>
          </a:p>
        </p:txBody>
      </p:sp>
      <p:cxnSp>
        <p:nvCxnSpPr>
          <p:cNvPr id="121" name="Straight Arrow Connector 120"/>
          <p:cNvCxnSpPr>
            <a:stCxn id="122" idx="3"/>
            <a:endCxn id="119" idx="0"/>
          </p:cNvCxnSpPr>
          <p:nvPr/>
        </p:nvCxnSpPr>
        <p:spPr>
          <a:xfrm flipH="1">
            <a:off x="8563611" y="5631301"/>
            <a:ext cx="196979" cy="2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7"/>
          <p:cNvSpPr>
            <a:spLocks noChangeAspect="1" noChangeArrowheads="1"/>
          </p:cNvSpPr>
          <p:nvPr/>
        </p:nvSpPr>
        <p:spPr bwMode="auto">
          <a:xfrm>
            <a:off x="8682475" y="515194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Text Box 8"/>
          <p:cNvSpPr txBox="1">
            <a:spLocks noChangeArrowheads="1"/>
          </p:cNvSpPr>
          <p:nvPr/>
        </p:nvSpPr>
        <p:spPr bwMode="auto">
          <a:xfrm>
            <a:off x="8741426" y="522465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74</a:t>
            </a:r>
            <a:endParaRPr lang="en-US" dirty="0"/>
          </a:p>
        </p:txBody>
      </p:sp>
      <p:cxnSp>
        <p:nvCxnSpPr>
          <p:cNvPr id="124" name="Straight Arrow Connector 123"/>
          <p:cNvCxnSpPr>
            <a:stCxn id="125" idx="5"/>
            <a:endCxn id="122" idx="0"/>
          </p:cNvCxnSpPr>
          <p:nvPr/>
        </p:nvCxnSpPr>
        <p:spPr>
          <a:xfrm>
            <a:off x="8826780" y="4908217"/>
            <a:ext cx="122395" cy="2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7"/>
          <p:cNvSpPr>
            <a:spLocks noChangeAspect="1" noChangeArrowheads="1"/>
          </p:cNvSpPr>
          <p:nvPr/>
        </p:nvSpPr>
        <p:spPr bwMode="auto">
          <a:xfrm>
            <a:off x="8371495" y="442886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Text Box 8"/>
          <p:cNvSpPr txBox="1">
            <a:spLocks noChangeArrowheads="1"/>
          </p:cNvSpPr>
          <p:nvPr/>
        </p:nvSpPr>
        <p:spPr bwMode="auto">
          <a:xfrm>
            <a:off x="8430446" y="450157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58</a:t>
            </a:r>
            <a:endParaRPr lang="en-US" dirty="0"/>
          </a:p>
        </p:txBody>
      </p:sp>
      <p:cxnSp>
        <p:nvCxnSpPr>
          <p:cNvPr id="127" name="Straight Arrow Connector 126"/>
          <p:cNvCxnSpPr>
            <a:stCxn id="135" idx="5"/>
            <a:endCxn id="125" idx="0"/>
          </p:cNvCxnSpPr>
          <p:nvPr/>
        </p:nvCxnSpPr>
        <p:spPr>
          <a:xfrm>
            <a:off x="8388216" y="4208476"/>
            <a:ext cx="249979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7"/>
          <p:cNvSpPr>
            <a:spLocks noChangeAspect="1" noChangeArrowheads="1"/>
          </p:cNvSpPr>
          <p:nvPr/>
        </p:nvSpPr>
        <p:spPr bwMode="auto">
          <a:xfrm>
            <a:off x="6811288" y="442886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Text Box 8"/>
          <p:cNvSpPr txBox="1">
            <a:spLocks noChangeArrowheads="1"/>
          </p:cNvSpPr>
          <p:nvPr/>
        </p:nvSpPr>
        <p:spPr bwMode="auto">
          <a:xfrm>
            <a:off x="6866219" y="452189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27</a:t>
            </a:r>
            <a:endParaRPr lang="en-US" dirty="0"/>
          </a:p>
        </p:txBody>
      </p:sp>
      <p:cxnSp>
        <p:nvCxnSpPr>
          <p:cNvPr id="130" name="Straight Arrow Connector 129"/>
          <p:cNvCxnSpPr>
            <a:stCxn id="151" idx="5"/>
            <a:endCxn id="128" idx="0"/>
          </p:cNvCxnSpPr>
          <p:nvPr/>
        </p:nvCxnSpPr>
        <p:spPr>
          <a:xfrm>
            <a:off x="6937682" y="4189443"/>
            <a:ext cx="140306" cy="2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7"/>
          <p:cNvSpPr>
            <a:spLocks noChangeAspect="1" noChangeArrowheads="1"/>
          </p:cNvSpPr>
          <p:nvPr/>
        </p:nvSpPr>
        <p:spPr bwMode="auto">
          <a:xfrm>
            <a:off x="7565628" y="442886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Text Box 8"/>
          <p:cNvSpPr txBox="1">
            <a:spLocks noChangeArrowheads="1"/>
          </p:cNvSpPr>
          <p:nvPr/>
        </p:nvSpPr>
        <p:spPr bwMode="auto">
          <a:xfrm>
            <a:off x="7624579" y="450157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45</a:t>
            </a:r>
            <a:endParaRPr lang="en-US" dirty="0"/>
          </a:p>
        </p:txBody>
      </p:sp>
      <p:cxnSp>
        <p:nvCxnSpPr>
          <p:cNvPr id="133" name="Straight Arrow Connector 132"/>
          <p:cNvCxnSpPr>
            <a:stCxn id="135" idx="3"/>
            <a:endCxn id="131" idx="0"/>
          </p:cNvCxnSpPr>
          <p:nvPr/>
        </p:nvCxnSpPr>
        <p:spPr>
          <a:xfrm flipH="1">
            <a:off x="7832328" y="4208476"/>
            <a:ext cx="178718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7"/>
          <p:cNvSpPr>
            <a:spLocks noChangeAspect="1" noChangeArrowheads="1"/>
          </p:cNvSpPr>
          <p:nvPr/>
        </p:nvSpPr>
        <p:spPr bwMode="auto">
          <a:xfrm>
            <a:off x="6846929" y="187879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Oval 7"/>
          <p:cNvSpPr>
            <a:spLocks noChangeAspect="1" noChangeArrowheads="1"/>
          </p:cNvSpPr>
          <p:nvPr/>
        </p:nvSpPr>
        <p:spPr bwMode="auto">
          <a:xfrm>
            <a:off x="7932931" y="372912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Text Box 8"/>
          <p:cNvSpPr txBox="1">
            <a:spLocks noChangeArrowheads="1"/>
          </p:cNvSpPr>
          <p:nvPr/>
        </p:nvSpPr>
        <p:spPr bwMode="auto">
          <a:xfrm>
            <a:off x="7991882" y="380183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51</a:t>
            </a:r>
            <a:endParaRPr lang="en-US" dirty="0"/>
          </a:p>
        </p:txBody>
      </p:sp>
      <p:cxnSp>
        <p:nvCxnSpPr>
          <p:cNvPr id="137" name="Straight Arrow Connector 136"/>
          <p:cNvCxnSpPr>
            <a:stCxn id="138" idx="5"/>
            <a:endCxn id="135" idx="0"/>
          </p:cNvCxnSpPr>
          <p:nvPr/>
        </p:nvCxnSpPr>
        <p:spPr>
          <a:xfrm>
            <a:off x="7533273" y="3545622"/>
            <a:ext cx="666358" cy="1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7"/>
          <p:cNvSpPr>
            <a:spLocks noChangeAspect="1" noChangeArrowheads="1"/>
          </p:cNvSpPr>
          <p:nvPr/>
        </p:nvSpPr>
        <p:spPr bwMode="auto">
          <a:xfrm>
            <a:off x="7077988" y="3066268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Text Box 8"/>
          <p:cNvSpPr txBox="1">
            <a:spLocks noChangeArrowheads="1"/>
          </p:cNvSpPr>
          <p:nvPr/>
        </p:nvSpPr>
        <p:spPr bwMode="auto">
          <a:xfrm>
            <a:off x="7148777" y="316240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42</a:t>
            </a:r>
            <a:endParaRPr lang="en-US" dirty="0"/>
          </a:p>
        </p:txBody>
      </p:sp>
      <p:cxnSp>
        <p:nvCxnSpPr>
          <p:cNvPr id="140" name="Straight Arrow Connector 139"/>
          <p:cNvCxnSpPr>
            <a:stCxn id="144" idx="3"/>
            <a:endCxn id="138" idx="0"/>
          </p:cNvCxnSpPr>
          <p:nvPr/>
        </p:nvCxnSpPr>
        <p:spPr>
          <a:xfrm flipH="1">
            <a:off x="7344688" y="2922055"/>
            <a:ext cx="261945" cy="14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 Box 8"/>
          <p:cNvSpPr txBox="1">
            <a:spLocks noChangeArrowheads="1"/>
          </p:cNvSpPr>
          <p:nvPr/>
        </p:nvSpPr>
        <p:spPr bwMode="auto">
          <a:xfrm>
            <a:off x="6877537" y="199252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33</a:t>
            </a:r>
            <a:endParaRPr lang="en-US" dirty="0"/>
          </a:p>
        </p:txBody>
      </p:sp>
      <p:sp>
        <p:nvSpPr>
          <p:cNvPr id="142" name="Oval 7"/>
          <p:cNvSpPr>
            <a:spLocks noChangeAspect="1" noChangeArrowheads="1"/>
          </p:cNvSpPr>
          <p:nvPr/>
        </p:nvSpPr>
        <p:spPr bwMode="auto">
          <a:xfrm>
            <a:off x="5854932" y="2453810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Text Box 8"/>
          <p:cNvSpPr txBox="1">
            <a:spLocks noChangeArrowheads="1"/>
          </p:cNvSpPr>
          <p:nvPr/>
        </p:nvSpPr>
        <p:spPr bwMode="auto">
          <a:xfrm>
            <a:off x="5899382" y="256746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10</a:t>
            </a:r>
            <a:endParaRPr lang="en-US" dirty="0"/>
          </a:p>
        </p:txBody>
      </p:sp>
      <p:sp>
        <p:nvSpPr>
          <p:cNvPr id="144" name="Oval 7"/>
          <p:cNvSpPr>
            <a:spLocks noChangeAspect="1" noChangeArrowheads="1"/>
          </p:cNvSpPr>
          <p:nvPr/>
        </p:nvSpPr>
        <p:spPr bwMode="auto">
          <a:xfrm>
            <a:off x="7528518" y="244270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Text Box 8"/>
          <p:cNvSpPr txBox="1">
            <a:spLocks noChangeArrowheads="1"/>
          </p:cNvSpPr>
          <p:nvPr/>
        </p:nvSpPr>
        <p:spPr bwMode="auto">
          <a:xfrm>
            <a:off x="7572968" y="255635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83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34" idx="3"/>
            <a:endCxn id="142" idx="7"/>
          </p:cNvCxnSpPr>
          <p:nvPr/>
        </p:nvCxnSpPr>
        <p:spPr>
          <a:xfrm flipH="1">
            <a:off x="6310217" y="2358149"/>
            <a:ext cx="614827" cy="17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34" idx="5"/>
            <a:endCxn id="144" idx="1"/>
          </p:cNvCxnSpPr>
          <p:nvPr/>
        </p:nvCxnSpPr>
        <p:spPr>
          <a:xfrm>
            <a:off x="7302214" y="2358149"/>
            <a:ext cx="304419" cy="1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7"/>
          <p:cNvSpPr>
            <a:spLocks noChangeAspect="1" noChangeArrowheads="1"/>
          </p:cNvSpPr>
          <p:nvPr/>
        </p:nvSpPr>
        <p:spPr bwMode="auto">
          <a:xfrm>
            <a:off x="6215697" y="3071028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Text Box 8"/>
          <p:cNvSpPr txBox="1">
            <a:spLocks noChangeArrowheads="1"/>
          </p:cNvSpPr>
          <p:nvPr/>
        </p:nvSpPr>
        <p:spPr bwMode="auto">
          <a:xfrm>
            <a:off x="6236847" y="313962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13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142" idx="5"/>
            <a:endCxn id="148" idx="0"/>
          </p:cNvCxnSpPr>
          <p:nvPr/>
        </p:nvCxnSpPr>
        <p:spPr>
          <a:xfrm>
            <a:off x="6310217" y="2933164"/>
            <a:ext cx="172180" cy="13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7"/>
          <p:cNvSpPr>
            <a:spLocks noChangeAspect="1" noChangeArrowheads="1"/>
          </p:cNvSpPr>
          <p:nvPr/>
        </p:nvSpPr>
        <p:spPr bwMode="auto">
          <a:xfrm>
            <a:off x="6482397" y="371008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Text Box 8"/>
          <p:cNvSpPr txBox="1">
            <a:spLocks noChangeArrowheads="1"/>
          </p:cNvSpPr>
          <p:nvPr/>
        </p:nvSpPr>
        <p:spPr bwMode="auto">
          <a:xfrm>
            <a:off x="6555094" y="376120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20</a:t>
            </a:r>
            <a:endParaRPr lang="en-US" dirty="0"/>
          </a:p>
        </p:txBody>
      </p:sp>
      <p:cxnSp>
        <p:nvCxnSpPr>
          <p:cNvPr id="153" name="Straight Arrow Connector 152"/>
          <p:cNvCxnSpPr>
            <a:stCxn id="148" idx="5"/>
            <a:endCxn id="151" idx="0"/>
          </p:cNvCxnSpPr>
          <p:nvPr/>
        </p:nvCxnSpPr>
        <p:spPr>
          <a:xfrm>
            <a:off x="6670982" y="3550382"/>
            <a:ext cx="78115" cy="1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43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5" grpId="0" animBg="1"/>
      <p:bldP spid="46" grpId="0"/>
      <p:bldP spid="48" grpId="0" animBg="1"/>
      <p:bldP spid="49" grpId="0"/>
      <p:bldP spid="51" grpId="0" animBg="1"/>
      <p:bldP spid="52" grpId="0"/>
      <p:bldP spid="54" grpId="0" animBg="1"/>
      <p:bldP spid="55" grpId="0"/>
      <p:bldP spid="57" grpId="0" animBg="1"/>
      <p:bldP spid="58" grpId="0" animBg="1"/>
      <p:bldP spid="59" grpId="0"/>
      <p:bldP spid="61" grpId="0" animBg="1"/>
      <p:bldP spid="62" grpId="0"/>
      <p:bldP spid="64" grpId="0"/>
      <p:bldP spid="65" grpId="0" animBg="1"/>
      <p:bldP spid="66" grpId="0"/>
      <p:bldP spid="67" grpId="0" animBg="1"/>
      <p:bldP spid="68" grpId="0"/>
      <p:bldP spid="69" grpId="0"/>
      <p:bldP spid="73" grpId="0" animBg="1"/>
      <p:bldP spid="74" grpId="0"/>
      <p:bldP spid="76" grpId="0" animBg="1"/>
      <p:bldP spid="77" grpId="0"/>
      <p:bldP spid="79" grpId="0" animBg="1"/>
      <p:bldP spid="118" grpId="0" animBg="1"/>
      <p:bldP spid="119" grpId="0" animBg="1"/>
      <p:bldP spid="120" grpId="0"/>
      <p:bldP spid="122" grpId="0" animBg="1"/>
      <p:bldP spid="123" grpId="0"/>
      <p:bldP spid="125" grpId="0" animBg="1"/>
      <p:bldP spid="126" grpId="0"/>
      <p:bldP spid="128" grpId="0" animBg="1"/>
      <p:bldP spid="129" grpId="0"/>
      <p:bldP spid="131" grpId="0" animBg="1"/>
      <p:bldP spid="132" grpId="0"/>
      <p:bldP spid="134" grpId="0" animBg="1"/>
      <p:bldP spid="135" grpId="0" animBg="1"/>
      <p:bldP spid="136" grpId="0"/>
      <p:bldP spid="138" grpId="0" animBg="1"/>
      <p:bldP spid="139" grpId="0"/>
      <p:bldP spid="141" grpId="0"/>
      <p:bldP spid="142" grpId="0" animBg="1"/>
      <p:bldP spid="143" grpId="0"/>
      <p:bldP spid="144" grpId="0" animBg="1"/>
      <p:bldP spid="145" grpId="0"/>
      <p:bldP spid="148" grpId="0" animBg="1"/>
      <p:bldP spid="149" grpId="0"/>
      <p:bldP spid="151" grpId="0" animBg="1"/>
      <p:bldP spid="1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Oval 7"/>
          <p:cNvSpPr>
            <a:spLocks noChangeAspect="1" noChangeArrowheads="1"/>
          </p:cNvSpPr>
          <p:nvPr/>
        </p:nvSpPr>
        <p:spPr bwMode="auto">
          <a:xfrm>
            <a:off x="3023171" y="605550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3071684" y="614598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61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42" idx="3"/>
            <a:endCxn id="39" idx="0"/>
          </p:cNvCxnSpPr>
          <p:nvPr/>
        </p:nvCxnSpPr>
        <p:spPr>
          <a:xfrm flipH="1">
            <a:off x="3289871" y="5811775"/>
            <a:ext cx="196979" cy="2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7"/>
          <p:cNvSpPr>
            <a:spLocks noChangeAspect="1" noChangeArrowheads="1"/>
          </p:cNvSpPr>
          <p:nvPr/>
        </p:nvSpPr>
        <p:spPr bwMode="auto">
          <a:xfrm>
            <a:off x="3408735" y="533242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3467686" y="540513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74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5" idx="5"/>
            <a:endCxn id="42" idx="0"/>
          </p:cNvCxnSpPr>
          <p:nvPr/>
        </p:nvCxnSpPr>
        <p:spPr>
          <a:xfrm>
            <a:off x="3553040" y="5088691"/>
            <a:ext cx="122395" cy="2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7"/>
          <p:cNvSpPr>
            <a:spLocks noChangeAspect="1" noChangeArrowheads="1"/>
          </p:cNvSpPr>
          <p:nvPr/>
        </p:nvSpPr>
        <p:spPr bwMode="auto">
          <a:xfrm>
            <a:off x="3097755" y="460933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3156706" y="468204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58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5" idx="5"/>
            <a:endCxn id="45" idx="0"/>
          </p:cNvCxnSpPr>
          <p:nvPr/>
        </p:nvCxnSpPr>
        <p:spPr>
          <a:xfrm>
            <a:off x="3114476" y="4388950"/>
            <a:ext cx="249979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7"/>
          <p:cNvSpPr>
            <a:spLocks noChangeAspect="1" noChangeArrowheads="1"/>
          </p:cNvSpPr>
          <p:nvPr/>
        </p:nvSpPr>
        <p:spPr bwMode="auto">
          <a:xfrm>
            <a:off x="2291888" y="460933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2350839" y="468204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45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5" idx="3"/>
            <a:endCxn id="51" idx="0"/>
          </p:cNvCxnSpPr>
          <p:nvPr/>
        </p:nvCxnSpPr>
        <p:spPr>
          <a:xfrm flipH="1">
            <a:off x="2558588" y="4388950"/>
            <a:ext cx="178718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>
            <a:spLocks noChangeAspect="1" noChangeArrowheads="1"/>
          </p:cNvSpPr>
          <p:nvPr/>
        </p:nvSpPr>
        <p:spPr bwMode="auto">
          <a:xfrm>
            <a:off x="1573189" y="205926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7"/>
          <p:cNvSpPr>
            <a:spLocks noChangeAspect="1" noChangeArrowheads="1"/>
          </p:cNvSpPr>
          <p:nvPr/>
        </p:nvSpPr>
        <p:spPr bwMode="auto">
          <a:xfrm>
            <a:off x="2659191" y="3909596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2718142" y="398230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51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8" idx="5"/>
            <a:endCxn id="55" idx="0"/>
          </p:cNvCxnSpPr>
          <p:nvPr/>
        </p:nvCxnSpPr>
        <p:spPr>
          <a:xfrm>
            <a:off x="2259533" y="3726096"/>
            <a:ext cx="666358" cy="1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7"/>
          <p:cNvSpPr>
            <a:spLocks noChangeAspect="1" noChangeArrowheads="1"/>
          </p:cNvSpPr>
          <p:nvPr/>
        </p:nvSpPr>
        <p:spPr bwMode="auto">
          <a:xfrm>
            <a:off x="1804248" y="324674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1875037" y="334287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42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64" idx="3"/>
            <a:endCxn id="58" idx="0"/>
          </p:cNvCxnSpPr>
          <p:nvPr/>
        </p:nvCxnSpPr>
        <p:spPr>
          <a:xfrm flipH="1">
            <a:off x="2070948" y="3102529"/>
            <a:ext cx="261945" cy="14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1603797" y="217299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33</a:t>
            </a:r>
            <a:endParaRPr lang="en-US" dirty="0"/>
          </a:p>
        </p:txBody>
      </p:sp>
      <p:sp>
        <p:nvSpPr>
          <p:cNvPr id="62" name="Oval 7"/>
          <p:cNvSpPr>
            <a:spLocks noChangeAspect="1" noChangeArrowheads="1"/>
          </p:cNvSpPr>
          <p:nvPr/>
        </p:nvSpPr>
        <p:spPr bwMode="auto">
          <a:xfrm>
            <a:off x="581192" y="263428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625642" y="274794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10</a:t>
            </a:r>
            <a:endParaRPr lang="en-US" dirty="0"/>
          </a:p>
        </p:txBody>
      </p:sp>
      <p:sp>
        <p:nvSpPr>
          <p:cNvPr id="64" name="Oval 7"/>
          <p:cNvSpPr>
            <a:spLocks noChangeAspect="1" noChangeArrowheads="1"/>
          </p:cNvSpPr>
          <p:nvPr/>
        </p:nvSpPr>
        <p:spPr bwMode="auto">
          <a:xfrm>
            <a:off x="2254778" y="262317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2299228" y="273683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83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54" idx="3"/>
            <a:endCxn id="62" idx="7"/>
          </p:cNvCxnSpPr>
          <p:nvPr/>
        </p:nvCxnSpPr>
        <p:spPr>
          <a:xfrm flipH="1">
            <a:off x="1036477" y="2538623"/>
            <a:ext cx="614827" cy="17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4" idx="5"/>
            <a:endCxn id="64" idx="1"/>
          </p:cNvCxnSpPr>
          <p:nvPr/>
        </p:nvCxnSpPr>
        <p:spPr>
          <a:xfrm>
            <a:off x="2028474" y="2538623"/>
            <a:ext cx="304419" cy="1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7"/>
          <p:cNvSpPr>
            <a:spLocks noChangeAspect="1" noChangeArrowheads="1"/>
          </p:cNvSpPr>
          <p:nvPr/>
        </p:nvSpPr>
        <p:spPr bwMode="auto">
          <a:xfrm>
            <a:off x="941957" y="325150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963107" y="332009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13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2" idx="5"/>
            <a:endCxn id="68" idx="0"/>
          </p:cNvCxnSpPr>
          <p:nvPr/>
        </p:nvCxnSpPr>
        <p:spPr>
          <a:xfrm>
            <a:off x="1036477" y="3113638"/>
            <a:ext cx="172180" cy="13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"/>
          <p:cNvSpPr>
            <a:spLocks noChangeAspect="1" noChangeArrowheads="1"/>
          </p:cNvSpPr>
          <p:nvPr/>
        </p:nvSpPr>
        <p:spPr bwMode="auto">
          <a:xfrm>
            <a:off x="1208657" y="389056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1281354" y="394167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20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8" idx="5"/>
            <a:endCxn id="71" idx="0"/>
          </p:cNvCxnSpPr>
          <p:nvPr/>
        </p:nvCxnSpPr>
        <p:spPr>
          <a:xfrm>
            <a:off x="1397242" y="3730856"/>
            <a:ext cx="78115" cy="1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ight Arrow 105"/>
          <p:cNvSpPr/>
          <p:nvPr/>
        </p:nvSpPr>
        <p:spPr>
          <a:xfrm>
            <a:off x="4167689" y="3342875"/>
            <a:ext cx="577516" cy="242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7"/>
          <p:cNvSpPr>
            <a:spLocks noChangeAspect="1" noChangeArrowheads="1"/>
          </p:cNvSpPr>
          <p:nvPr/>
        </p:nvSpPr>
        <p:spPr bwMode="auto">
          <a:xfrm>
            <a:off x="7619669" y="500462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Text Box 8"/>
          <p:cNvSpPr txBox="1">
            <a:spLocks noChangeArrowheads="1"/>
          </p:cNvSpPr>
          <p:nvPr/>
        </p:nvSpPr>
        <p:spPr bwMode="auto">
          <a:xfrm>
            <a:off x="7668182" y="509510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61</a:t>
            </a:r>
            <a:endParaRPr lang="en-US" dirty="0"/>
          </a:p>
        </p:txBody>
      </p:sp>
      <p:cxnSp>
        <p:nvCxnSpPr>
          <p:cNvPr id="141" name="Straight Arrow Connector 140"/>
          <p:cNvCxnSpPr>
            <a:stCxn id="145" idx="5"/>
            <a:endCxn id="139" idx="0"/>
          </p:cNvCxnSpPr>
          <p:nvPr/>
        </p:nvCxnSpPr>
        <p:spPr>
          <a:xfrm>
            <a:off x="7590067" y="4807892"/>
            <a:ext cx="296302" cy="19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7"/>
          <p:cNvSpPr>
            <a:spLocks noChangeAspect="1" noChangeArrowheads="1"/>
          </p:cNvSpPr>
          <p:nvPr/>
        </p:nvSpPr>
        <p:spPr bwMode="auto">
          <a:xfrm>
            <a:off x="7134782" y="4328538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Text Box 8"/>
          <p:cNvSpPr txBox="1">
            <a:spLocks noChangeArrowheads="1"/>
          </p:cNvSpPr>
          <p:nvPr/>
        </p:nvSpPr>
        <p:spPr bwMode="auto">
          <a:xfrm>
            <a:off x="7193733" y="440124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58</a:t>
            </a:r>
            <a:endParaRPr lang="en-US" dirty="0"/>
          </a:p>
        </p:txBody>
      </p:sp>
      <p:cxnSp>
        <p:nvCxnSpPr>
          <p:cNvPr id="147" name="Straight Arrow Connector 146"/>
          <p:cNvCxnSpPr>
            <a:stCxn id="152" idx="5"/>
            <a:endCxn id="145" idx="0"/>
          </p:cNvCxnSpPr>
          <p:nvPr/>
        </p:nvCxnSpPr>
        <p:spPr>
          <a:xfrm>
            <a:off x="7151503" y="4108151"/>
            <a:ext cx="249979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7"/>
          <p:cNvSpPr>
            <a:spLocks noChangeAspect="1" noChangeArrowheads="1"/>
          </p:cNvSpPr>
          <p:nvPr/>
        </p:nvSpPr>
        <p:spPr bwMode="auto">
          <a:xfrm>
            <a:off x="6328915" y="4328538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Text Box 8"/>
          <p:cNvSpPr txBox="1">
            <a:spLocks noChangeArrowheads="1"/>
          </p:cNvSpPr>
          <p:nvPr/>
        </p:nvSpPr>
        <p:spPr bwMode="auto">
          <a:xfrm>
            <a:off x="6387866" y="440124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45</a:t>
            </a:r>
            <a:endParaRPr lang="en-US" dirty="0"/>
          </a:p>
        </p:txBody>
      </p:sp>
      <p:cxnSp>
        <p:nvCxnSpPr>
          <p:cNvPr id="150" name="Straight Arrow Connector 149"/>
          <p:cNvCxnSpPr>
            <a:stCxn id="152" idx="3"/>
            <a:endCxn id="148" idx="0"/>
          </p:cNvCxnSpPr>
          <p:nvPr/>
        </p:nvCxnSpPr>
        <p:spPr>
          <a:xfrm flipH="1">
            <a:off x="6595615" y="4108151"/>
            <a:ext cx="178718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7"/>
          <p:cNvSpPr>
            <a:spLocks noChangeAspect="1" noChangeArrowheads="1"/>
          </p:cNvSpPr>
          <p:nvPr/>
        </p:nvSpPr>
        <p:spPr bwMode="auto">
          <a:xfrm>
            <a:off x="5610216" y="1778470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Oval 7"/>
          <p:cNvSpPr>
            <a:spLocks noChangeAspect="1" noChangeArrowheads="1"/>
          </p:cNvSpPr>
          <p:nvPr/>
        </p:nvSpPr>
        <p:spPr bwMode="auto">
          <a:xfrm>
            <a:off x="6696218" y="362879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Text Box 8"/>
          <p:cNvSpPr txBox="1">
            <a:spLocks noChangeArrowheads="1"/>
          </p:cNvSpPr>
          <p:nvPr/>
        </p:nvSpPr>
        <p:spPr bwMode="auto">
          <a:xfrm>
            <a:off x="6755169" y="370150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51</a:t>
            </a:r>
            <a:endParaRPr lang="en-US" dirty="0"/>
          </a:p>
        </p:txBody>
      </p:sp>
      <p:cxnSp>
        <p:nvCxnSpPr>
          <p:cNvPr id="154" name="Straight Arrow Connector 153"/>
          <p:cNvCxnSpPr>
            <a:stCxn id="155" idx="5"/>
            <a:endCxn id="152" idx="0"/>
          </p:cNvCxnSpPr>
          <p:nvPr/>
        </p:nvCxnSpPr>
        <p:spPr>
          <a:xfrm>
            <a:off x="6296560" y="3445297"/>
            <a:ext cx="666358" cy="1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7"/>
          <p:cNvSpPr>
            <a:spLocks noChangeAspect="1" noChangeArrowheads="1"/>
          </p:cNvSpPr>
          <p:nvPr/>
        </p:nvSpPr>
        <p:spPr bwMode="auto">
          <a:xfrm>
            <a:off x="5841275" y="296594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Text Box 8"/>
          <p:cNvSpPr txBox="1">
            <a:spLocks noChangeArrowheads="1"/>
          </p:cNvSpPr>
          <p:nvPr/>
        </p:nvSpPr>
        <p:spPr bwMode="auto">
          <a:xfrm>
            <a:off x="5912064" y="306207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42</a:t>
            </a:r>
            <a:endParaRPr lang="en-US" dirty="0"/>
          </a:p>
        </p:txBody>
      </p:sp>
      <p:cxnSp>
        <p:nvCxnSpPr>
          <p:cNvPr id="157" name="Straight Arrow Connector 156"/>
          <p:cNvCxnSpPr>
            <a:stCxn id="161" idx="3"/>
            <a:endCxn id="155" idx="0"/>
          </p:cNvCxnSpPr>
          <p:nvPr/>
        </p:nvCxnSpPr>
        <p:spPr>
          <a:xfrm flipH="1">
            <a:off x="6107975" y="2821730"/>
            <a:ext cx="261945" cy="14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 Box 8"/>
          <p:cNvSpPr txBox="1">
            <a:spLocks noChangeArrowheads="1"/>
          </p:cNvSpPr>
          <p:nvPr/>
        </p:nvSpPr>
        <p:spPr bwMode="auto">
          <a:xfrm>
            <a:off x="5640824" y="189219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33</a:t>
            </a:r>
            <a:endParaRPr lang="en-US" dirty="0"/>
          </a:p>
        </p:txBody>
      </p:sp>
      <p:sp>
        <p:nvSpPr>
          <p:cNvPr id="159" name="Oval 7"/>
          <p:cNvSpPr>
            <a:spLocks noChangeAspect="1" noChangeArrowheads="1"/>
          </p:cNvSpPr>
          <p:nvPr/>
        </p:nvSpPr>
        <p:spPr bwMode="auto">
          <a:xfrm>
            <a:off x="4618219" y="235348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Text Box 8"/>
          <p:cNvSpPr txBox="1">
            <a:spLocks noChangeArrowheads="1"/>
          </p:cNvSpPr>
          <p:nvPr/>
        </p:nvSpPr>
        <p:spPr bwMode="auto">
          <a:xfrm>
            <a:off x="4662669" y="246714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10</a:t>
            </a:r>
            <a:endParaRPr lang="en-US" dirty="0"/>
          </a:p>
        </p:txBody>
      </p:sp>
      <p:sp>
        <p:nvSpPr>
          <p:cNvPr id="161" name="Oval 7"/>
          <p:cNvSpPr>
            <a:spLocks noChangeAspect="1" noChangeArrowheads="1"/>
          </p:cNvSpPr>
          <p:nvPr/>
        </p:nvSpPr>
        <p:spPr bwMode="auto">
          <a:xfrm>
            <a:off x="6291805" y="2342376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Text Box 8"/>
          <p:cNvSpPr txBox="1">
            <a:spLocks noChangeArrowheads="1"/>
          </p:cNvSpPr>
          <p:nvPr/>
        </p:nvSpPr>
        <p:spPr bwMode="auto">
          <a:xfrm>
            <a:off x="6336255" y="245603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83</a:t>
            </a:r>
            <a:endParaRPr lang="en-US" dirty="0"/>
          </a:p>
        </p:txBody>
      </p:sp>
      <p:cxnSp>
        <p:nvCxnSpPr>
          <p:cNvPr id="163" name="Straight Arrow Connector 162"/>
          <p:cNvCxnSpPr>
            <a:stCxn id="151" idx="3"/>
            <a:endCxn id="159" idx="7"/>
          </p:cNvCxnSpPr>
          <p:nvPr/>
        </p:nvCxnSpPr>
        <p:spPr>
          <a:xfrm flipH="1">
            <a:off x="5073504" y="2257824"/>
            <a:ext cx="614827" cy="17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5"/>
            <a:endCxn id="161" idx="1"/>
          </p:cNvCxnSpPr>
          <p:nvPr/>
        </p:nvCxnSpPr>
        <p:spPr>
          <a:xfrm>
            <a:off x="6065501" y="2257824"/>
            <a:ext cx="304419" cy="1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7"/>
          <p:cNvSpPr>
            <a:spLocks noChangeAspect="1" noChangeArrowheads="1"/>
          </p:cNvSpPr>
          <p:nvPr/>
        </p:nvSpPr>
        <p:spPr bwMode="auto">
          <a:xfrm>
            <a:off x="4978984" y="297070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Text Box 8"/>
          <p:cNvSpPr txBox="1">
            <a:spLocks noChangeArrowheads="1"/>
          </p:cNvSpPr>
          <p:nvPr/>
        </p:nvSpPr>
        <p:spPr bwMode="auto">
          <a:xfrm>
            <a:off x="5000134" y="303929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13</a:t>
            </a:r>
            <a:endParaRPr lang="en-US" dirty="0"/>
          </a:p>
        </p:txBody>
      </p:sp>
      <p:cxnSp>
        <p:nvCxnSpPr>
          <p:cNvPr id="167" name="Straight Arrow Connector 166"/>
          <p:cNvCxnSpPr>
            <a:stCxn id="159" idx="5"/>
            <a:endCxn id="165" idx="0"/>
          </p:cNvCxnSpPr>
          <p:nvPr/>
        </p:nvCxnSpPr>
        <p:spPr>
          <a:xfrm>
            <a:off x="5073504" y="2832839"/>
            <a:ext cx="172180" cy="13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7"/>
          <p:cNvSpPr>
            <a:spLocks noChangeAspect="1" noChangeArrowheads="1"/>
          </p:cNvSpPr>
          <p:nvPr/>
        </p:nvSpPr>
        <p:spPr bwMode="auto">
          <a:xfrm>
            <a:off x="5245684" y="360976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Text Box 8"/>
          <p:cNvSpPr txBox="1">
            <a:spLocks noChangeArrowheads="1"/>
          </p:cNvSpPr>
          <p:nvPr/>
        </p:nvSpPr>
        <p:spPr bwMode="auto">
          <a:xfrm>
            <a:off x="5318381" y="366087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20</a:t>
            </a:r>
            <a:endParaRPr lang="en-US" dirty="0"/>
          </a:p>
        </p:txBody>
      </p:sp>
      <p:cxnSp>
        <p:nvCxnSpPr>
          <p:cNvPr id="170" name="Straight Arrow Connector 169"/>
          <p:cNvCxnSpPr>
            <a:stCxn id="165" idx="5"/>
            <a:endCxn id="168" idx="0"/>
          </p:cNvCxnSpPr>
          <p:nvPr/>
        </p:nvCxnSpPr>
        <p:spPr>
          <a:xfrm>
            <a:off x="5434269" y="3450057"/>
            <a:ext cx="78115" cy="1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ight Arrow 172"/>
          <p:cNvSpPr/>
          <p:nvPr/>
        </p:nvSpPr>
        <p:spPr>
          <a:xfrm>
            <a:off x="7609231" y="3310452"/>
            <a:ext cx="656751" cy="269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7"/>
          <p:cNvSpPr>
            <a:spLocks noChangeAspect="1" noChangeArrowheads="1"/>
          </p:cNvSpPr>
          <p:nvPr/>
        </p:nvSpPr>
        <p:spPr bwMode="auto">
          <a:xfrm>
            <a:off x="11182070" y="506934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Text Box 8"/>
          <p:cNvSpPr txBox="1">
            <a:spLocks noChangeArrowheads="1"/>
          </p:cNvSpPr>
          <p:nvPr/>
        </p:nvSpPr>
        <p:spPr bwMode="auto">
          <a:xfrm>
            <a:off x="11230583" y="515982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61</a:t>
            </a:r>
            <a:endParaRPr lang="en-US" dirty="0"/>
          </a:p>
        </p:txBody>
      </p:sp>
      <p:cxnSp>
        <p:nvCxnSpPr>
          <p:cNvPr id="176" name="Straight Arrow Connector 175"/>
          <p:cNvCxnSpPr>
            <a:stCxn id="177" idx="5"/>
            <a:endCxn id="174" idx="0"/>
          </p:cNvCxnSpPr>
          <p:nvPr/>
        </p:nvCxnSpPr>
        <p:spPr>
          <a:xfrm>
            <a:off x="11152468" y="4872612"/>
            <a:ext cx="296302" cy="19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7"/>
          <p:cNvSpPr>
            <a:spLocks noChangeAspect="1" noChangeArrowheads="1"/>
          </p:cNvSpPr>
          <p:nvPr/>
        </p:nvSpPr>
        <p:spPr bwMode="auto">
          <a:xfrm>
            <a:off x="10697183" y="4393258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Text Box 8"/>
          <p:cNvSpPr txBox="1">
            <a:spLocks noChangeArrowheads="1"/>
          </p:cNvSpPr>
          <p:nvPr/>
        </p:nvSpPr>
        <p:spPr bwMode="auto">
          <a:xfrm>
            <a:off x="10756134" y="446596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58</a:t>
            </a:r>
            <a:endParaRPr lang="en-US" dirty="0"/>
          </a:p>
        </p:txBody>
      </p:sp>
      <p:cxnSp>
        <p:nvCxnSpPr>
          <p:cNvPr id="179" name="Straight Arrow Connector 178"/>
          <p:cNvCxnSpPr>
            <a:stCxn id="184" idx="5"/>
            <a:endCxn id="177" idx="0"/>
          </p:cNvCxnSpPr>
          <p:nvPr/>
        </p:nvCxnSpPr>
        <p:spPr>
          <a:xfrm>
            <a:off x="10713904" y="4172871"/>
            <a:ext cx="249979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7"/>
          <p:cNvSpPr>
            <a:spLocks noChangeAspect="1" noChangeArrowheads="1"/>
          </p:cNvSpPr>
          <p:nvPr/>
        </p:nvSpPr>
        <p:spPr bwMode="auto">
          <a:xfrm>
            <a:off x="9891316" y="4393258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Text Box 8"/>
          <p:cNvSpPr txBox="1">
            <a:spLocks noChangeArrowheads="1"/>
          </p:cNvSpPr>
          <p:nvPr/>
        </p:nvSpPr>
        <p:spPr bwMode="auto">
          <a:xfrm>
            <a:off x="9950267" y="446596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45</a:t>
            </a:r>
            <a:endParaRPr lang="en-US" dirty="0"/>
          </a:p>
        </p:txBody>
      </p:sp>
      <p:cxnSp>
        <p:nvCxnSpPr>
          <p:cNvPr id="182" name="Straight Arrow Connector 181"/>
          <p:cNvCxnSpPr>
            <a:stCxn id="184" idx="3"/>
            <a:endCxn id="180" idx="0"/>
          </p:cNvCxnSpPr>
          <p:nvPr/>
        </p:nvCxnSpPr>
        <p:spPr>
          <a:xfrm flipH="1">
            <a:off x="10158016" y="4172871"/>
            <a:ext cx="178718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7"/>
          <p:cNvSpPr>
            <a:spLocks noChangeAspect="1" noChangeArrowheads="1"/>
          </p:cNvSpPr>
          <p:nvPr/>
        </p:nvSpPr>
        <p:spPr bwMode="auto">
          <a:xfrm>
            <a:off x="9172617" y="1843190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Oval 7"/>
          <p:cNvSpPr>
            <a:spLocks noChangeAspect="1" noChangeArrowheads="1"/>
          </p:cNvSpPr>
          <p:nvPr/>
        </p:nvSpPr>
        <p:spPr bwMode="auto">
          <a:xfrm>
            <a:off x="10258619" y="369351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Text Box 8"/>
          <p:cNvSpPr txBox="1">
            <a:spLocks noChangeArrowheads="1"/>
          </p:cNvSpPr>
          <p:nvPr/>
        </p:nvSpPr>
        <p:spPr bwMode="auto">
          <a:xfrm>
            <a:off x="10317570" y="376622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51</a:t>
            </a:r>
            <a:endParaRPr lang="en-US" dirty="0"/>
          </a:p>
        </p:txBody>
      </p:sp>
      <p:cxnSp>
        <p:nvCxnSpPr>
          <p:cNvPr id="186" name="Straight Arrow Connector 185"/>
          <p:cNvCxnSpPr>
            <a:stCxn id="187" idx="5"/>
            <a:endCxn id="184" idx="0"/>
          </p:cNvCxnSpPr>
          <p:nvPr/>
        </p:nvCxnSpPr>
        <p:spPr>
          <a:xfrm>
            <a:off x="9858961" y="3510017"/>
            <a:ext cx="666358" cy="1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7"/>
          <p:cNvSpPr>
            <a:spLocks noChangeAspect="1" noChangeArrowheads="1"/>
          </p:cNvSpPr>
          <p:nvPr/>
        </p:nvSpPr>
        <p:spPr bwMode="auto">
          <a:xfrm>
            <a:off x="9403676" y="303066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Text Box 8"/>
          <p:cNvSpPr txBox="1">
            <a:spLocks noChangeArrowheads="1"/>
          </p:cNvSpPr>
          <p:nvPr/>
        </p:nvSpPr>
        <p:spPr bwMode="auto">
          <a:xfrm>
            <a:off x="9474465" y="312679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42</a:t>
            </a:r>
            <a:endParaRPr lang="en-US" dirty="0"/>
          </a:p>
        </p:txBody>
      </p:sp>
      <p:cxnSp>
        <p:nvCxnSpPr>
          <p:cNvPr id="189" name="Straight Arrow Connector 188"/>
          <p:cNvCxnSpPr>
            <a:stCxn id="193" idx="3"/>
            <a:endCxn id="187" idx="0"/>
          </p:cNvCxnSpPr>
          <p:nvPr/>
        </p:nvCxnSpPr>
        <p:spPr>
          <a:xfrm flipH="1">
            <a:off x="9670376" y="2886450"/>
            <a:ext cx="261945" cy="14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 Box 8"/>
          <p:cNvSpPr txBox="1">
            <a:spLocks noChangeArrowheads="1"/>
          </p:cNvSpPr>
          <p:nvPr/>
        </p:nvSpPr>
        <p:spPr bwMode="auto">
          <a:xfrm>
            <a:off x="9203225" y="195691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33</a:t>
            </a:r>
            <a:endParaRPr lang="en-US" dirty="0"/>
          </a:p>
        </p:txBody>
      </p:sp>
      <p:sp>
        <p:nvSpPr>
          <p:cNvPr id="193" name="Oval 7"/>
          <p:cNvSpPr>
            <a:spLocks noChangeAspect="1" noChangeArrowheads="1"/>
          </p:cNvSpPr>
          <p:nvPr/>
        </p:nvSpPr>
        <p:spPr bwMode="auto">
          <a:xfrm>
            <a:off x="9854206" y="2407096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Text Box 8"/>
          <p:cNvSpPr txBox="1">
            <a:spLocks noChangeArrowheads="1"/>
          </p:cNvSpPr>
          <p:nvPr/>
        </p:nvSpPr>
        <p:spPr bwMode="auto">
          <a:xfrm>
            <a:off x="9898656" y="252075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83</a:t>
            </a:r>
            <a:endParaRPr lang="en-US" dirty="0"/>
          </a:p>
        </p:txBody>
      </p:sp>
      <p:cxnSp>
        <p:nvCxnSpPr>
          <p:cNvPr id="195" name="Straight Arrow Connector 194"/>
          <p:cNvCxnSpPr>
            <a:stCxn id="183" idx="3"/>
            <a:endCxn id="197" idx="0"/>
          </p:cNvCxnSpPr>
          <p:nvPr/>
        </p:nvCxnSpPr>
        <p:spPr>
          <a:xfrm flipH="1">
            <a:off x="8655204" y="2322544"/>
            <a:ext cx="595528" cy="1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83" idx="5"/>
            <a:endCxn id="193" idx="1"/>
          </p:cNvCxnSpPr>
          <p:nvPr/>
        </p:nvCxnSpPr>
        <p:spPr>
          <a:xfrm>
            <a:off x="9627902" y="2322544"/>
            <a:ext cx="304419" cy="1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7"/>
          <p:cNvSpPr>
            <a:spLocks noChangeAspect="1" noChangeArrowheads="1"/>
          </p:cNvSpPr>
          <p:nvPr/>
        </p:nvSpPr>
        <p:spPr bwMode="auto">
          <a:xfrm>
            <a:off x="8388504" y="245188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Text Box 8"/>
          <p:cNvSpPr txBox="1">
            <a:spLocks noChangeArrowheads="1"/>
          </p:cNvSpPr>
          <p:nvPr/>
        </p:nvSpPr>
        <p:spPr bwMode="auto">
          <a:xfrm>
            <a:off x="8409654" y="252048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13</a:t>
            </a:r>
            <a:endParaRPr lang="en-US" dirty="0"/>
          </a:p>
        </p:txBody>
      </p:sp>
      <p:sp>
        <p:nvSpPr>
          <p:cNvPr id="200" name="Oval 7"/>
          <p:cNvSpPr>
            <a:spLocks noChangeAspect="1" noChangeArrowheads="1"/>
          </p:cNvSpPr>
          <p:nvPr/>
        </p:nvSpPr>
        <p:spPr bwMode="auto">
          <a:xfrm>
            <a:off x="8737318" y="306719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Text Box 8"/>
          <p:cNvSpPr txBox="1">
            <a:spLocks noChangeArrowheads="1"/>
          </p:cNvSpPr>
          <p:nvPr/>
        </p:nvSpPr>
        <p:spPr bwMode="auto">
          <a:xfrm>
            <a:off x="8810015" y="311831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20</a:t>
            </a:r>
            <a:endParaRPr lang="en-US" dirty="0"/>
          </a:p>
        </p:txBody>
      </p:sp>
      <p:cxnSp>
        <p:nvCxnSpPr>
          <p:cNvPr id="202" name="Straight Arrow Connector 201"/>
          <p:cNvCxnSpPr>
            <a:stCxn id="197" idx="5"/>
            <a:endCxn id="200" idx="0"/>
          </p:cNvCxnSpPr>
          <p:nvPr/>
        </p:nvCxnSpPr>
        <p:spPr>
          <a:xfrm>
            <a:off x="8843789" y="2931241"/>
            <a:ext cx="160229" cy="13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2" grpId="0" animBg="1"/>
      <p:bldP spid="43" grpId="0"/>
      <p:bldP spid="45" grpId="0" animBg="1"/>
      <p:bldP spid="46" grpId="0"/>
      <p:bldP spid="51" grpId="0" animBg="1"/>
      <p:bldP spid="52" grpId="0"/>
      <p:bldP spid="54" grpId="0" animBg="1"/>
      <p:bldP spid="55" grpId="0" animBg="1"/>
      <p:bldP spid="56" grpId="0"/>
      <p:bldP spid="58" grpId="0" animBg="1"/>
      <p:bldP spid="59" grpId="0"/>
      <p:bldP spid="61" grpId="0"/>
      <p:bldP spid="62" grpId="0" animBg="1"/>
      <p:bldP spid="63" grpId="0"/>
      <p:bldP spid="64" grpId="0" animBg="1"/>
      <p:bldP spid="65" grpId="0"/>
      <p:bldP spid="68" grpId="0" animBg="1"/>
      <p:bldP spid="69" grpId="0"/>
      <p:bldP spid="71" grpId="0" animBg="1"/>
      <p:bldP spid="72" grpId="0"/>
      <p:bldP spid="139" grpId="0" animBg="1"/>
      <p:bldP spid="140" grpId="0"/>
      <p:bldP spid="145" grpId="0" animBg="1"/>
      <p:bldP spid="146" grpId="0"/>
      <p:bldP spid="148" grpId="0" animBg="1"/>
      <p:bldP spid="149" grpId="0"/>
      <p:bldP spid="151" grpId="0" animBg="1"/>
      <p:bldP spid="152" grpId="0" animBg="1"/>
      <p:bldP spid="153" grpId="0"/>
      <p:bldP spid="155" grpId="0" animBg="1"/>
      <p:bldP spid="156" grpId="0"/>
      <p:bldP spid="158" grpId="0"/>
      <p:bldP spid="159" grpId="0" animBg="1"/>
      <p:bldP spid="160" grpId="0"/>
      <p:bldP spid="161" grpId="0" animBg="1"/>
      <p:bldP spid="162" grpId="0"/>
      <p:bldP spid="165" grpId="0" animBg="1"/>
      <p:bldP spid="166" grpId="0"/>
      <p:bldP spid="168" grpId="0" animBg="1"/>
      <p:bldP spid="169" grpId="0"/>
      <p:bldP spid="173" grpId="0" animBg="1"/>
      <p:bldP spid="174" grpId="0" animBg="1"/>
      <p:bldP spid="175" grpId="0"/>
      <p:bldP spid="177" grpId="0" animBg="1"/>
      <p:bldP spid="178" grpId="0"/>
      <p:bldP spid="180" grpId="0" animBg="1"/>
      <p:bldP spid="181" grpId="0"/>
      <p:bldP spid="183" grpId="0" animBg="1"/>
      <p:bldP spid="184" grpId="0" animBg="1"/>
      <p:bldP spid="185" grpId="0"/>
      <p:bldP spid="187" grpId="0" animBg="1"/>
      <p:bldP spid="188" grpId="0"/>
      <p:bldP spid="190" grpId="0"/>
      <p:bldP spid="193" grpId="0" animBg="1"/>
      <p:bldP spid="194" grpId="0"/>
      <p:bldP spid="197" grpId="0" animBg="1"/>
      <p:bldP spid="198" grpId="0"/>
      <p:bldP spid="200" grpId="0" animBg="1"/>
      <p:bldP spid="2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6374" y="1824240"/>
            <a:ext cx="6335626" cy="5033760"/>
          </a:xfrm>
        </p:spPr>
        <p:txBody>
          <a:bodyPr>
            <a:normAutofit fontScale="4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800" dirty="0"/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/>
              <a:t>10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/>
              <a:t>13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/>
              <a:t>20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/>
              <a:t>27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/>
              <a:t>33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/>
              <a:t>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/>
              <a:t>45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/>
              <a:t>51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/>
              <a:t>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/>
              <a:t>61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/>
              <a:t>74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/>
              <a:t>83</a:t>
            </a:r>
          </a:p>
          <a:p>
            <a:endParaRPr lang="en-US" dirty="0"/>
          </a:p>
        </p:txBody>
      </p:sp>
      <p:sp>
        <p:nvSpPr>
          <p:cNvPr id="30" name="Oval 7"/>
          <p:cNvSpPr>
            <a:spLocks noChangeAspect="1" noChangeArrowheads="1"/>
          </p:cNvSpPr>
          <p:nvPr/>
        </p:nvSpPr>
        <p:spPr bwMode="auto">
          <a:xfrm>
            <a:off x="3259689" y="606300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3308202" y="615348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61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3" idx="3"/>
            <a:endCxn id="30" idx="0"/>
          </p:cNvCxnSpPr>
          <p:nvPr/>
        </p:nvCxnSpPr>
        <p:spPr>
          <a:xfrm flipH="1">
            <a:off x="3526389" y="5819275"/>
            <a:ext cx="196979" cy="2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3645253" y="533992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3704204" y="541263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74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6" idx="5"/>
            <a:endCxn id="33" idx="0"/>
          </p:cNvCxnSpPr>
          <p:nvPr/>
        </p:nvCxnSpPr>
        <p:spPr>
          <a:xfrm>
            <a:off x="3789558" y="5096191"/>
            <a:ext cx="122395" cy="2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7"/>
          <p:cNvSpPr>
            <a:spLocks noChangeAspect="1" noChangeArrowheads="1"/>
          </p:cNvSpPr>
          <p:nvPr/>
        </p:nvSpPr>
        <p:spPr bwMode="auto">
          <a:xfrm>
            <a:off x="3334273" y="461683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3393224" y="468954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58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46" idx="5"/>
            <a:endCxn id="36" idx="0"/>
          </p:cNvCxnSpPr>
          <p:nvPr/>
        </p:nvCxnSpPr>
        <p:spPr>
          <a:xfrm>
            <a:off x="3350994" y="4396450"/>
            <a:ext cx="249979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7"/>
          <p:cNvSpPr>
            <a:spLocks noChangeAspect="1" noChangeArrowheads="1"/>
          </p:cNvSpPr>
          <p:nvPr/>
        </p:nvSpPr>
        <p:spPr bwMode="auto">
          <a:xfrm>
            <a:off x="1774066" y="461683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1828997" y="470987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27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64" idx="5"/>
            <a:endCxn id="39" idx="0"/>
          </p:cNvCxnSpPr>
          <p:nvPr/>
        </p:nvCxnSpPr>
        <p:spPr>
          <a:xfrm>
            <a:off x="1900460" y="4377417"/>
            <a:ext cx="140306" cy="2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7"/>
          <p:cNvSpPr>
            <a:spLocks noChangeAspect="1" noChangeArrowheads="1"/>
          </p:cNvSpPr>
          <p:nvPr/>
        </p:nvSpPr>
        <p:spPr bwMode="auto">
          <a:xfrm>
            <a:off x="2528406" y="461683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2587357" y="468954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45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6" idx="3"/>
            <a:endCxn id="42" idx="0"/>
          </p:cNvCxnSpPr>
          <p:nvPr/>
        </p:nvCxnSpPr>
        <p:spPr>
          <a:xfrm flipH="1">
            <a:off x="2795106" y="4396450"/>
            <a:ext cx="178718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7"/>
          <p:cNvSpPr>
            <a:spLocks noChangeAspect="1" noChangeArrowheads="1"/>
          </p:cNvSpPr>
          <p:nvPr/>
        </p:nvSpPr>
        <p:spPr bwMode="auto">
          <a:xfrm>
            <a:off x="1809707" y="206676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7"/>
          <p:cNvSpPr>
            <a:spLocks noChangeAspect="1" noChangeArrowheads="1"/>
          </p:cNvSpPr>
          <p:nvPr/>
        </p:nvSpPr>
        <p:spPr bwMode="auto">
          <a:xfrm>
            <a:off x="2895709" y="3917096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2954660" y="398980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51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9" idx="5"/>
            <a:endCxn id="46" idx="0"/>
          </p:cNvCxnSpPr>
          <p:nvPr/>
        </p:nvCxnSpPr>
        <p:spPr>
          <a:xfrm>
            <a:off x="2496051" y="3733596"/>
            <a:ext cx="666358" cy="1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7"/>
          <p:cNvSpPr>
            <a:spLocks noChangeAspect="1" noChangeArrowheads="1"/>
          </p:cNvSpPr>
          <p:nvPr/>
        </p:nvSpPr>
        <p:spPr bwMode="auto">
          <a:xfrm>
            <a:off x="2040766" y="325424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2111555" y="335037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42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5" idx="3"/>
            <a:endCxn id="49" idx="0"/>
          </p:cNvCxnSpPr>
          <p:nvPr/>
        </p:nvCxnSpPr>
        <p:spPr>
          <a:xfrm flipH="1">
            <a:off x="2307466" y="3110029"/>
            <a:ext cx="261945" cy="14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840315" y="218049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33</a:t>
            </a:r>
            <a:endParaRPr lang="en-US" dirty="0"/>
          </a:p>
        </p:txBody>
      </p:sp>
      <p:sp>
        <p:nvSpPr>
          <p:cNvPr id="53" name="Oval 7"/>
          <p:cNvSpPr>
            <a:spLocks noChangeAspect="1" noChangeArrowheads="1"/>
          </p:cNvSpPr>
          <p:nvPr/>
        </p:nvSpPr>
        <p:spPr bwMode="auto">
          <a:xfrm>
            <a:off x="817710" y="264178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862160" y="275544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10</a:t>
            </a:r>
            <a:endParaRPr lang="en-US" dirty="0"/>
          </a:p>
        </p:txBody>
      </p:sp>
      <p:sp>
        <p:nvSpPr>
          <p:cNvPr id="55" name="Oval 7"/>
          <p:cNvSpPr>
            <a:spLocks noChangeAspect="1" noChangeArrowheads="1"/>
          </p:cNvSpPr>
          <p:nvPr/>
        </p:nvSpPr>
        <p:spPr bwMode="auto">
          <a:xfrm>
            <a:off x="2491296" y="263067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2535746" y="274433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83</a:t>
            </a:r>
            <a:endParaRPr lang="en-US" dirty="0"/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423108" y="338677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5" idx="3"/>
            <a:endCxn id="53" idx="7"/>
          </p:cNvCxnSpPr>
          <p:nvPr/>
        </p:nvCxnSpPr>
        <p:spPr>
          <a:xfrm flipH="1">
            <a:off x="1272995" y="2546123"/>
            <a:ext cx="614827" cy="17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3"/>
            <a:endCxn id="67" idx="0"/>
          </p:cNvCxnSpPr>
          <p:nvPr/>
        </p:nvCxnSpPr>
        <p:spPr>
          <a:xfrm flipH="1">
            <a:off x="578337" y="3121138"/>
            <a:ext cx="317488" cy="20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5" idx="5"/>
            <a:endCxn id="55" idx="1"/>
          </p:cNvCxnSpPr>
          <p:nvPr/>
        </p:nvCxnSpPr>
        <p:spPr>
          <a:xfrm>
            <a:off x="2264992" y="2546123"/>
            <a:ext cx="304419" cy="1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7"/>
          <p:cNvSpPr>
            <a:spLocks noChangeAspect="1" noChangeArrowheads="1"/>
          </p:cNvSpPr>
          <p:nvPr/>
        </p:nvSpPr>
        <p:spPr bwMode="auto">
          <a:xfrm>
            <a:off x="1178475" y="325900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1199625" y="332759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13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3" idx="5"/>
            <a:endCxn id="61" idx="0"/>
          </p:cNvCxnSpPr>
          <p:nvPr/>
        </p:nvCxnSpPr>
        <p:spPr>
          <a:xfrm>
            <a:off x="1272995" y="3121138"/>
            <a:ext cx="172180" cy="13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7"/>
          <p:cNvSpPr>
            <a:spLocks noChangeAspect="1" noChangeArrowheads="1"/>
          </p:cNvSpPr>
          <p:nvPr/>
        </p:nvSpPr>
        <p:spPr bwMode="auto">
          <a:xfrm>
            <a:off x="1445175" y="389806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1517872" y="394917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20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1" idx="5"/>
            <a:endCxn id="64" idx="0"/>
          </p:cNvCxnSpPr>
          <p:nvPr/>
        </p:nvCxnSpPr>
        <p:spPr>
          <a:xfrm>
            <a:off x="1633760" y="3738356"/>
            <a:ext cx="78115" cy="1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7"/>
          <p:cNvSpPr>
            <a:spLocks noChangeAspect="1" noChangeArrowheads="1"/>
          </p:cNvSpPr>
          <p:nvPr/>
        </p:nvSpPr>
        <p:spPr bwMode="auto">
          <a:xfrm>
            <a:off x="311637" y="332860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4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 animBg="1"/>
      <p:bldP spid="34" grpId="0"/>
      <p:bldP spid="36" grpId="0" animBg="1"/>
      <p:bldP spid="37" grpId="0"/>
      <p:bldP spid="39" grpId="0" animBg="1"/>
      <p:bldP spid="40" grpId="0"/>
      <p:bldP spid="42" grpId="0" animBg="1"/>
      <p:bldP spid="43" grpId="0"/>
      <p:bldP spid="45" grpId="0" animBg="1"/>
      <p:bldP spid="46" grpId="0" animBg="1"/>
      <p:bldP spid="47" grpId="0"/>
      <p:bldP spid="49" grpId="0" animBg="1"/>
      <p:bldP spid="50" grpId="0"/>
      <p:bldP spid="52" grpId="0"/>
      <p:bldP spid="53" grpId="0" animBg="1"/>
      <p:bldP spid="54" grpId="0"/>
      <p:bldP spid="55" grpId="0" animBg="1"/>
      <p:bldP spid="56" grpId="0"/>
      <p:bldP spid="57" grpId="0"/>
      <p:bldP spid="61" grpId="0" animBg="1"/>
      <p:bldP spid="62" grpId="0"/>
      <p:bldP spid="64" grpId="0" animBg="1"/>
      <p:bldP spid="65" grpId="0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PreOrder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3065" y="1857777"/>
            <a:ext cx="6527742" cy="487990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33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83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42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51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45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58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74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61</a:t>
            </a:r>
          </a:p>
        </p:txBody>
      </p:sp>
      <p:sp>
        <p:nvSpPr>
          <p:cNvPr id="4" name="Oval 7"/>
          <p:cNvSpPr>
            <a:spLocks noChangeAspect="1" noChangeArrowheads="1"/>
          </p:cNvSpPr>
          <p:nvPr/>
        </p:nvSpPr>
        <p:spPr bwMode="auto">
          <a:xfrm>
            <a:off x="3259689" y="606300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308202" y="615348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61</a:t>
            </a:r>
            <a:endParaRPr lang="en-US" dirty="0"/>
          </a:p>
        </p:txBody>
      </p:sp>
      <p:cxnSp>
        <p:nvCxnSpPr>
          <p:cNvPr id="6" name="Straight Arrow Connector 5"/>
          <p:cNvCxnSpPr>
            <a:stCxn id="7" idx="3"/>
            <a:endCxn id="4" idx="0"/>
          </p:cNvCxnSpPr>
          <p:nvPr/>
        </p:nvCxnSpPr>
        <p:spPr>
          <a:xfrm flipH="1">
            <a:off x="3526389" y="5819275"/>
            <a:ext cx="196979" cy="2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7"/>
          <p:cNvSpPr>
            <a:spLocks noChangeAspect="1" noChangeArrowheads="1"/>
          </p:cNvSpPr>
          <p:nvPr/>
        </p:nvSpPr>
        <p:spPr bwMode="auto">
          <a:xfrm>
            <a:off x="3645253" y="533992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04204" y="541263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74</a:t>
            </a:r>
            <a:endParaRPr lang="en-US" dirty="0"/>
          </a:p>
        </p:txBody>
      </p:sp>
      <p:cxnSp>
        <p:nvCxnSpPr>
          <p:cNvPr id="9" name="Straight Arrow Connector 8"/>
          <p:cNvCxnSpPr>
            <a:stCxn id="10" idx="5"/>
            <a:endCxn id="7" idx="0"/>
          </p:cNvCxnSpPr>
          <p:nvPr/>
        </p:nvCxnSpPr>
        <p:spPr>
          <a:xfrm>
            <a:off x="3789558" y="5096191"/>
            <a:ext cx="122395" cy="24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7"/>
          <p:cNvSpPr>
            <a:spLocks noChangeAspect="1" noChangeArrowheads="1"/>
          </p:cNvSpPr>
          <p:nvPr/>
        </p:nvSpPr>
        <p:spPr bwMode="auto">
          <a:xfrm>
            <a:off x="3334273" y="461683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393224" y="468954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 smtClean="0"/>
              <a:t>58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0" idx="5"/>
            <a:endCxn id="10" idx="0"/>
          </p:cNvCxnSpPr>
          <p:nvPr/>
        </p:nvCxnSpPr>
        <p:spPr>
          <a:xfrm>
            <a:off x="3350994" y="4396450"/>
            <a:ext cx="249979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7"/>
          <p:cNvSpPr>
            <a:spLocks noChangeAspect="1" noChangeArrowheads="1"/>
          </p:cNvSpPr>
          <p:nvPr/>
        </p:nvSpPr>
        <p:spPr bwMode="auto">
          <a:xfrm>
            <a:off x="1774066" y="461683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828997" y="4709873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 smtClean="0"/>
              <a:t>27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38" idx="5"/>
            <a:endCxn id="13" idx="0"/>
          </p:cNvCxnSpPr>
          <p:nvPr/>
        </p:nvCxnSpPr>
        <p:spPr>
          <a:xfrm>
            <a:off x="1900460" y="4377417"/>
            <a:ext cx="140306" cy="2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7"/>
          <p:cNvSpPr>
            <a:spLocks noChangeAspect="1" noChangeArrowheads="1"/>
          </p:cNvSpPr>
          <p:nvPr/>
        </p:nvSpPr>
        <p:spPr bwMode="auto">
          <a:xfrm>
            <a:off x="2528406" y="4616837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587357" y="4689548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45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0" idx="3"/>
            <a:endCxn id="16" idx="0"/>
          </p:cNvCxnSpPr>
          <p:nvPr/>
        </p:nvCxnSpPr>
        <p:spPr>
          <a:xfrm flipH="1">
            <a:off x="2795106" y="4396450"/>
            <a:ext cx="178718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7"/>
          <p:cNvSpPr>
            <a:spLocks noChangeAspect="1" noChangeArrowheads="1"/>
          </p:cNvSpPr>
          <p:nvPr/>
        </p:nvSpPr>
        <p:spPr bwMode="auto">
          <a:xfrm>
            <a:off x="1809707" y="2066769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7"/>
          <p:cNvSpPr>
            <a:spLocks noChangeAspect="1" noChangeArrowheads="1"/>
          </p:cNvSpPr>
          <p:nvPr/>
        </p:nvSpPr>
        <p:spPr bwMode="auto">
          <a:xfrm>
            <a:off x="2895709" y="3917096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954660" y="398980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51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3" idx="5"/>
            <a:endCxn id="20" idx="0"/>
          </p:cNvCxnSpPr>
          <p:nvPr/>
        </p:nvCxnSpPr>
        <p:spPr>
          <a:xfrm>
            <a:off x="2496051" y="3733596"/>
            <a:ext cx="666358" cy="1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7"/>
          <p:cNvSpPr>
            <a:spLocks noChangeAspect="1" noChangeArrowheads="1"/>
          </p:cNvSpPr>
          <p:nvPr/>
        </p:nvSpPr>
        <p:spPr bwMode="auto">
          <a:xfrm>
            <a:off x="2040766" y="325424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111555" y="335037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id-ID" dirty="0"/>
              <a:t>42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9" idx="3"/>
            <a:endCxn id="23" idx="0"/>
          </p:cNvCxnSpPr>
          <p:nvPr/>
        </p:nvCxnSpPr>
        <p:spPr>
          <a:xfrm flipH="1">
            <a:off x="2307466" y="3110029"/>
            <a:ext cx="261945" cy="14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1840315" y="2180496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33</a:t>
            </a:r>
            <a:endParaRPr lang="en-US" dirty="0"/>
          </a:p>
        </p:txBody>
      </p:sp>
      <p:sp>
        <p:nvSpPr>
          <p:cNvPr id="27" name="Oval 7"/>
          <p:cNvSpPr>
            <a:spLocks noChangeAspect="1" noChangeArrowheads="1"/>
          </p:cNvSpPr>
          <p:nvPr/>
        </p:nvSpPr>
        <p:spPr bwMode="auto">
          <a:xfrm>
            <a:off x="817710" y="2641784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862160" y="2755441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10</a:t>
            </a:r>
            <a:endParaRPr lang="en-US" dirty="0"/>
          </a:p>
        </p:txBody>
      </p:sp>
      <p:sp>
        <p:nvSpPr>
          <p:cNvPr id="29" name="Oval 7"/>
          <p:cNvSpPr>
            <a:spLocks noChangeAspect="1" noChangeArrowheads="1"/>
          </p:cNvSpPr>
          <p:nvPr/>
        </p:nvSpPr>
        <p:spPr bwMode="auto">
          <a:xfrm>
            <a:off x="2491296" y="2630675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535746" y="2744332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83</a:t>
            </a:r>
            <a:endParaRPr lang="en-US" dirty="0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423108" y="338677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9" idx="3"/>
            <a:endCxn id="27" idx="7"/>
          </p:cNvCxnSpPr>
          <p:nvPr/>
        </p:nvCxnSpPr>
        <p:spPr>
          <a:xfrm flipH="1">
            <a:off x="1272995" y="2546123"/>
            <a:ext cx="614827" cy="17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3"/>
            <a:endCxn id="41" idx="0"/>
          </p:cNvCxnSpPr>
          <p:nvPr/>
        </p:nvCxnSpPr>
        <p:spPr>
          <a:xfrm flipH="1">
            <a:off x="578337" y="3121138"/>
            <a:ext cx="317488" cy="20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5"/>
            <a:endCxn id="29" idx="1"/>
          </p:cNvCxnSpPr>
          <p:nvPr/>
        </p:nvCxnSpPr>
        <p:spPr>
          <a:xfrm>
            <a:off x="2264992" y="2546123"/>
            <a:ext cx="304419" cy="16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7"/>
          <p:cNvSpPr>
            <a:spLocks noChangeAspect="1" noChangeArrowheads="1"/>
          </p:cNvSpPr>
          <p:nvPr/>
        </p:nvSpPr>
        <p:spPr bwMode="auto">
          <a:xfrm>
            <a:off x="1178475" y="3259002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1199625" y="3327597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13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7" idx="5"/>
            <a:endCxn id="35" idx="0"/>
          </p:cNvCxnSpPr>
          <p:nvPr/>
        </p:nvCxnSpPr>
        <p:spPr>
          <a:xfrm>
            <a:off x="1272995" y="3121138"/>
            <a:ext cx="172180" cy="13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7"/>
          <p:cNvSpPr>
            <a:spLocks noChangeAspect="1" noChangeArrowheads="1"/>
          </p:cNvSpPr>
          <p:nvPr/>
        </p:nvSpPr>
        <p:spPr bwMode="auto">
          <a:xfrm>
            <a:off x="1445175" y="3898063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517872" y="394917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id-ID" dirty="0"/>
              <a:t>20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5" idx="5"/>
            <a:endCxn id="38" idx="0"/>
          </p:cNvCxnSpPr>
          <p:nvPr/>
        </p:nvCxnSpPr>
        <p:spPr>
          <a:xfrm>
            <a:off x="1633760" y="3738356"/>
            <a:ext cx="78115" cy="1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7"/>
          <p:cNvSpPr>
            <a:spLocks noChangeAspect="1" noChangeArrowheads="1"/>
          </p:cNvSpPr>
          <p:nvPr/>
        </p:nvSpPr>
        <p:spPr bwMode="auto">
          <a:xfrm>
            <a:off x="311637" y="3328601"/>
            <a:ext cx="533400" cy="56159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10" grpId="0" animBg="1"/>
      <p:bldP spid="11" grpId="0"/>
      <p:bldP spid="13" grpId="0" animBg="1"/>
      <p:bldP spid="14" grpId="0"/>
      <p:bldP spid="16" grpId="0" animBg="1"/>
      <p:bldP spid="17" grpId="0"/>
      <p:bldP spid="19" grpId="0" animBg="1"/>
      <p:bldP spid="20" grpId="0" animBg="1"/>
      <p:bldP spid="21" grpId="0"/>
      <p:bldP spid="23" grpId="0" animBg="1"/>
      <p:bldP spid="24" grpId="0"/>
      <p:bldP spid="26" grpId="0"/>
      <p:bldP spid="27" grpId="0" animBg="1"/>
      <p:bldP spid="28" grpId="0"/>
      <p:bldP spid="29" grpId="0" animBg="1"/>
      <p:bldP spid="30" grpId="0"/>
      <p:bldP spid="31" grpId="0"/>
      <p:bldP spid="35" grpId="0" animBg="1"/>
      <p:bldP spid="36" grpId="0"/>
      <p:bldP spid="38" grpId="0" animBg="1"/>
      <p:bldP spid="39" grpId="0"/>
      <p:bldP spid="41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2443</TotalTime>
  <Words>272</Words>
  <Application>Microsoft Office PowerPoint</Application>
  <PresentationFormat>Widescreen</PresentationFormat>
  <Paragraphs>262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Tugas struktur data</vt:lpstr>
      <vt:lpstr>Binary Search tree vs Binary tree</vt:lpstr>
      <vt:lpstr>Inserting </vt:lpstr>
      <vt:lpstr>PowerPoint Presentation</vt:lpstr>
      <vt:lpstr>PowerPoint Presentation</vt:lpstr>
      <vt:lpstr>Deleting</vt:lpstr>
      <vt:lpstr>PowerPoint Presentation</vt:lpstr>
      <vt:lpstr>inorder</vt:lpstr>
      <vt:lpstr>PreOrder</vt:lpstr>
      <vt:lpstr>postorder</vt:lpstr>
      <vt:lpstr>Level order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struktur data</dc:title>
  <dc:creator>nauval yusufa</dc:creator>
  <cp:lastModifiedBy>nauval yusufa</cp:lastModifiedBy>
  <cp:revision>19</cp:revision>
  <dcterms:created xsi:type="dcterms:W3CDTF">2020-12-04T09:56:53Z</dcterms:created>
  <dcterms:modified xsi:type="dcterms:W3CDTF">2020-12-06T02:40:51Z</dcterms:modified>
</cp:coreProperties>
</file>