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148C-9986-2D6F-4FA7-5D5E5A6AE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A6205-D240-BBD2-BDCE-ED2CE2FAE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53C0-551C-0621-AAFB-05DDF6FA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BBD-0E39-4FE9-BC47-BB3266EF7AF5}" type="datetimeFigureOut">
              <a:rPr lang="en-ID" smtClean="0"/>
              <a:t>29/10/2024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4E2C-EB15-B9D6-989D-459A44EC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7D8B-93BF-6814-A269-27F7644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0645-05D4-43A7-BB8B-B2FB5A9166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81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BE82-A345-14AC-4E21-674C9231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D3CD7-2FCF-0550-B206-397BC7910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6A35-CCB1-14C5-1951-3D650C49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BBD-0E39-4FE9-BC47-BB3266EF7AF5}" type="datetimeFigureOut">
              <a:rPr lang="en-ID" smtClean="0"/>
              <a:t>29/10/2024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E0E7F-3F64-84AF-E388-0A7C5C67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57237-44C7-4C01-CFC5-3461D1B5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0645-05D4-43A7-BB8B-B2FB5A9166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372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4EE08-EB4A-4696-860D-EE0CC5125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EFA9A-AD6F-5EAE-C838-6592396E4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7C36-95A0-6229-D308-5107E2CA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BBD-0E39-4FE9-BC47-BB3266EF7AF5}" type="datetimeFigureOut">
              <a:rPr lang="en-ID" smtClean="0"/>
              <a:t>29/10/2024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1DB0-E199-8A31-DF50-70589200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E3BC-C07C-85E5-FD8B-9A75B3B7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0645-05D4-43A7-BB8B-B2FB5A9166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468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FFC4-CE79-2FF7-1041-0993D9F6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F83E-305A-B2EE-57E7-8EC0C614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18DA-3ECC-CD44-9BF2-AD6EFC87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BBD-0E39-4FE9-BC47-BB3266EF7AF5}" type="datetimeFigureOut">
              <a:rPr lang="en-ID" smtClean="0"/>
              <a:t>29/10/2024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868F-4F5B-383A-14C5-2DA9C083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5CB62-E58C-E3B5-57D1-43E580E9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0645-05D4-43A7-BB8B-B2FB5A9166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195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0780-9FB9-7A84-4E9B-134108AC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AA0F1-23E3-4145-CD99-80A84FACC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3581-E7DB-3690-E7DC-AB0E7A68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BBD-0E39-4FE9-BC47-BB3266EF7AF5}" type="datetimeFigureOut">
              <a:rPr lang="en-ID" smtClean="0"/>
              <a:t>29/10/2024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8DD1-FE6C-9F29-6E31-B383D318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373D1-BC55-9B42-6D60-7A4950AC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0645-05D4-43A7-BB8B-B2FB5A9166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370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86FA-7A18-C072-DE7C-90059F84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674D-F1D0-0D78-FA9F-AD2D51EB9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294DB-99C1-22C4-C689-97B2CA37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B36ED-A73A-EED5-7100-C24F4D76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BBD-0E39-4FE9-BC47-BB3266EF7AF5}" type="datetimeFigureOut">
              <a:rPr lang="en-ID" smtClean="0"/>
              <a:t>29/10/2024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72912-55C3-4B65-03DF-35C8FA35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3EDDC-5204-B23F-EF24-E1A6B971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0645-05D4-43A7-BB8B-B2FB5A9166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101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CB51-758A-2DE6-BCC6-38BEC906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D9D79-F22D-1549-3892-685D64FA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2CD72-44ED-59EF-3C4C-18256EB3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561F0-B638-C76D-BA02-BA3333F8F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BBE3B-4A8D-C1C6-4B8C-BDBC9B299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FFB30-9D04-E011-7D38-F1E34CE0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BBD-0E39-4FE9-BC47-BB3266EF7AF5}" type="datetimeFigureOut">
              <a:rPr lang="en-ID" smtClean="0"/>
              <a:t>29/10/2024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6C02A-F762-856F-F103-2908F37D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F87B7-BD36-A819-E272-CEB39FA7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0645-05D4-43A7-BB8B-B2FB5A9166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117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466F-B580-7795-9CF2-DF6D1CDC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5DA7D-F9FC-7A2C-6FD7-F94A4313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BBD-0E39-4FE9-BC47-BB3266EF7AF5}" type="datetimeFigureOut">
              <a:rPr lang="en-ID" smtClean="0"/>
              <a:t>29/10/2024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74F93-EBD5-BBCB-ECEE-0A8C4729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CA564-9C1B-71AA-2AC7-84078E31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0645-05D4-43A7-BB8B-B2FB5A9166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418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AE222-F166-1D98-6ACE-B9957B61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BBD-0E39-4FE9-BC47-BB3266EF7AF5}" type="datetimeFigureOut">
              <a:rPr lang="en-ID" smtClean="0"/>
              <a:t>29/10/2024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AE065-EBAF-76C6-0A61-7BC60BD0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225-C503-537E-7802-D3AF7B70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0645-05D4-43A7-BB8B-B2FB5A9166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061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4C3-66AC-FA62-C1C3-EA34E0CA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5F35-5B04-C074-6577-39750343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02308-B409-EB45-34E1-5149E8B6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436DD-A578-384E-8CA0-3A5670A6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BBD-0E39-4FE9-BC47-BB3266EF7AF5}" type="datetimeFigureOut">
              <a:rPr lang="en-ID" smtClean="0"/>
              <a:t>29/10/2024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BB4C8-5B8C-D62E-86B5-D45CC2B5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7103-B6C7-9446-73D7-FD5D9B2E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0645-05D4-43A7-BB8B-B2FB5A9166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172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3237-3997-CA10-94D5-59A05BD0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34B89-3DFC-1F1E-A7EC-33C554422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5740A-6039-EE9B-4AEF-21B09EF7A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0E588-FFFF-26D5-2F45-36079FC5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BBD-0E39-4FE9-BC47-BB3266EF7AF5}" type="datetimeFigureOut">
              <a:rPr lang="en-ID" smtClean="0"/>
              <a:t>29/10/2024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BD23B-4A47-BCEC-DC28-565FA8D6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D59CC-448A-3DAD-5932-DDB19FEE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0645-05D4-43A7-BB8B-B2FB5A9166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737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71F5B-A1CE-A866-7F31-314DFB60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002A-2B9A-4FC0-BC5A-F62DDCD48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91673-9599-436E-7493-249157B88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6BBD-0E39-4FE9-BC47-BB3266EF7AF5}" type="datetimeFigureOut">
              <a:rPr lang="en-ID" smtClean="0"/>
              <a:t>29/10/2024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72FE5-794C-4C38-E8A5-011A69AD6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F064B-E96E-7212-6E94-AA7A80124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0645-05D4-43A7-BB8B-B2FB5A9166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57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2E6836-875A-1532-149E-0429FD31C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26" y="1452649"/>
            <a:ext cx="6881348" cy="4488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EBE79-733A-1EEE-03F5-20CE5A858180}"/>
              </a:ext>
            </a:extLst>
          </p:cNvPr>
          <p:cNvSpPr txBox="1"/>
          <p:nvPr/>
        </p:nvSpPr>
        <p:spPr>
          <a:xfrm>
            <a:off x="4865126" y="449758"/>
            <a:ext cx="6881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GET ALL USER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373301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0DF44-CE18-332C-367B-E217D488E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25" y="1313995"/>
            <a:ext cx="7328159" cy="4944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DFD16-96ED-374C-8BC4-BD34A587F3DB}"/>
              </a:ext>
            </a:extLst>
          </p:cNvPr>
          <p:cNvSpPr txBox="1"/>
          <p:nvPr/>
        </p:nvSpPr>
        <p:spPr>
          <a:xfrm>
            <a:off x="4395753" y="301445"/>
            <a:ext cx="7328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CREATE USER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3897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3CE2-D4E1-F4AB-C16D-1298D294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371" y="158296"/>
            <a:ext cx="10515600" cy="1325563"/>
          </a:xfrm>
        </p:spPr>
        <p:txBody>
          <a:bodyPr/>
          <a:lstStyle/>
          <a:p>
            <a:r>
              <a:rPr lang="en-US" b="1" dirty="0"/>
              <a:t>UPDATE USER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A40E4-46BA-6A03-4CC3-68E279531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64" y="1372835"/>
            <a:ext cx="8198271" cy="48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4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F5BB-804C-DEC0-1DEE-A5822A48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682" y="217034"/>
            <a:ext cx="10515600" cy="1325563"/>
          </a:xfrm>
        </p:spPr>
        <p:txBody>
          <a:bodyPr/>
          <a:lstStyle/>
          <a:p>
            <a:r>
              <a:rPr lang="en-US" b="1" dirty="0"/>
              <a:t>DELETE USER</a:t>
            </a:r>
            <a:endParaRPr lang="en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FE291-B7A7-F803-53CC-B304670FC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38" y="1542597"/>
            <a:ext cx="7421344" cy="4782002"/>
          </a:xfrm>
        </p:spPr>
      </p:pic>
    </p:spTree>
    <p:extLst>
      <p:ext uri="{BB962C8B-B14F-4D97-AF65-F5344CB8AC3E}">
        <p14:creationId xmlns:p14="http://schemas.microsoft.com/office/powerpoint/2010/main" val="189744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3BB9-A5C8-1D68-698C-E2C4C0B9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53192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Chill_app</a:t>
            </a:r>
            <a:r>
              <a:rPr lang="en-US" b="1" dirty="0"/>
              <a:t> </a:t>
            </a:r>
            <a:r>
              <a:rPr lang="en-US" b="1" dirty="0" err="1"/>
              <a:t>Tabel</a:t>
            </a:r>
            <a:r>
              <a:rPr lang="en-US" b="1" dirty="0"/>
              <a:t> in </a:t>
            </a:r>
            <a:r>
              <a:rPr lang="en-US" b="1" dirty="0" err="1"/>
              <a:t>Mysql</a:t>
            </a:r>
            <a:endParaRPr lang="en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94ADA-E94C-F96D-B7F8-ED6A63A71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11" y="1478755"/>
            <a:ext cx="7764977" cy="4351338"/>
          </a:xfrm>
        </p:spPr>
      </p:pic>
    </p:spTree>
    <p:extLst>
      <p:ext uri="{BB962C8B-B14F-4D97-AF65-F5344CB8AC3E}">
        <p14:creationId xmlns:p14="http://schemas.microsoft.com/office/powerpoint/2010/main" val="407019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UPDATE USER</vt:lpstr>
      <vt:lpstr>DELETE USER</vt:lpstr>
      <vt:lpstr>Chill_app Tabel in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NAUVAL ZUHDY RAMADHAN</dc:creator>
  <cp:lastModifiedBy>NAUVAL ZUHDY RAMADHAN</cp:lastModifiedBy>
  <cp:revision>1</cp:revision>
  <dcterms:created xsi:type="dcterms:W3CDTF">2024-10-29T11:41:23Z</dcterms:created>
  <dcterms:modified xsi:type="dcterms:W3CDTF">2024-10-29T11:42:12Z</dcterms:modified>
</cp:coreProperties>
</file>