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6" y="2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2F4C-3D7C-4CE4-8857-2498B9BE6775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6554BD8-A29D-4FCB-A109-CDBE2BCE71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2F4C-3D7C-4CE4-8857-2498B9BE6775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4BD8-A29D-4FCB-A109-CDBE2BCE7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2F4C-3D7C-4CE4-8857-2498B9BE6775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4BD8-A29D-4FCB-A109-CDBE2BCE7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2F4C-3D7C-4CE4-8857-2498B9BE6775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4BD8-A29D-4FCB-A109-CDBE2BCE71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2F4C-3D7C-4CE4-8857-2498B9BE6775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6554BD8-A29D-4FCB-A109-CDBE2BCE7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2F4C-3D7C-4CE4-8857-2498B9BE6775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4BD8-A29D-4FCB-A109-CDBE2BCE71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2F4C-3D7C-4CE4-8857-2498B9BE6775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4BD8-A29D-4FCB-A109-CDBE2BCE71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2F4C-3D7C-4CE4-8857-2498B9BE6775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4BD8-A29D-4FCB-A109-CDBE2BCE7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2F4C-3D7C-4CE4-8857-2498B9BE6775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4BD8-A29D-4FCB-A109-CDBE2BCE7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2F4C-3D7C-4CE4-8857-2498B9BE6775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4BD8-A29D-4FCB-A109-CDBE2BCE71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2F4C-3D7C-4CE4-8857-2498B9BE6775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6554BD8-A29D-4FCB-A109-CDBE2BCE71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922F4C-3D7C-4CE4-8857-2498B9BE6775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6554BD8-A29D-4FCB-A109-CDBE2BCE71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mzn.to/2HgYZkj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Users\keerthana\Downloads\WhatsApp%20Video%202020-12-07%20at%206.37.30%20PM.mp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0000"/>
            <a:ext cx="8229600" cy="22860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TOPIC : WIFI-BOT CAR USING NODEMCU</a:t>
            </a:r>
          </a:p>
          <a:p>
            <a:endParaRPr lang="en-US" sz="3200" b="1" dirty="0" smtClean="0">
              <a:solidFill>
                <a:schemeClr val="tx1"/>
              </a:solidFill>
            </a:endParaRPr>
          </a:p>
          <a:p>
            <a:r>
              <a:rPr lang="en-US" sz="3200" b="1" dirty="0" smtClean="0">
                <a:solidFill>
                  <a:schemeClr val="tx1"/>
                </a:solidFill>
              </a:rPr>
              <a:t>HARINI.S – 2018115035</a:t>
            </a:r>
          </a:p>
          <a:p>
            <a:r>
              <a:rPr lang="en-US" sz="3200" b="1" dirty="0" smtClean="0">
                <a:solidFill>
                  <a:schemeClr val="tx1"/>
                </a:solidFill>
              </a:rPr>
              <a:t>NAUVYASHREE - 2018115060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905000"/>
            <a:ext cx="6031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EMBEDDED SYSTEMS LAB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277729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goBack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digitalWrite</a:t>
            </a:r>
            <a:r>
              <a:rPr lang="en-US" dirty="0" smtClean="0"/>
              <a:t>(IN_1, HIGH); </a:t>
            </a:r>
            <a:endParaRPr lang="en-US" dirty="0" smtClean="0"/>
          </a:p>
          <a:p>
            <a:r>
              <a:rPr lang="en-US" dirty="0" err="1" smtClean="0"/>
              <a:t>digitalWrite</a:t>
            </a:r>
            <a:r>
              <a:rPr lang="en-US" dirty="0" smtClean="0"/>
              <a:t>(IN_2</a:t>
            </a:r>
            <a:r>
              <a:rPr lang="en-US" dirty="0" smtClean="0"/>
              <a:t>, LOW); </a:t>
            </a:r>
            <a:endParaRPr lang="en-US" dirty="0" smtClean="0"/>
          </a:p>
          <a:p>
            <a:r>
              <a:rPr lang="en-US" dirty="0" err="1" smtClean="0"/>
              <a:t>analogWrite</a:t>
            </a:r>
            <a:r>
              <a:rPr lang="en-US" dirty="0" smtClean="0"/>
              <a:t>(ENA</a:t>
            </a:r>
            <a:r>
              <a:rPr lang="en-US" dirty="0" smtClean="0"/>
              <a:t>, </a:t>
            </a:r>
            <a:r>
              <a:rPr lang="en-US" dirty="0" err="1" smtClean="0"/>
              <a:t>speedCar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digitalWrite</a:t>
            </a:r>
            <a:r>
              <a:rPr lang="en-US" dirty="0" smtClean="0"/>
              <a:t>(IN_3, HIGH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digitalWrite</a:t>
            </a:r>
            <a:r>
              <a:rPr lang="en-US" dirty="0" smtClean="0"/>
              <a:t>(IN_4, LOW); </a:t>
            </a:r>
            <a:endParaRPr lang="en-US" dirty="0" smtClean="0"/>
          </a:p>
          <a:p>
            <a:r>
              <a:rPr lang="en-US" dirty="0" err="1" smtClean="0"/>
              <a:t>analogWrite</a:t>
            </a:r>
            <a:r>
              <a:rPr lang="en-US" dirty="0" smtClean="0"/>
              <a:t>(ENB</a:t>
            </a:r>
            <a:r>
              <a:rPr lang="en-US" dirty="0" smtClean="0"/>
              <a:t>, </a:t>
            </a:r>
            <a:r>
              <a:rPr lang="en-US" dirty="0" err="1" smtClean="0"/>
              <a:t>speedCar</a:t>
            </a:r>
            <a:r>
              <a:rPr lang="en-US" dirty="0" smtClean="0"/>
              <a:t>); </a:t>
            </a:r>
            <a:endParaRPr lang="en-US" dirty="0" smtClean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goRight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 </a:t>
            </a:r>
          </a:p>
          <a:p>
            <a:r>
              <a:rPr lang="en-US" dirty="0" err="1" smtClean="0"/>
              <a:t>digitalWrite</a:t>
            </a:r>
            <a:r>
              <a:rPr lang="en-US" dirty="0" smtClean="0"/>
              <a:t>(IN_1</a:t>
            </a:r>
            <a:r>
              <a:rPr lang="en-US" dirty="0" smtClean="0"/>
              <a:t>, HIGH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digitalWrite</a:t>
            </a:r>
            <a:r>
              <a:rPr lang="en-US" dirty="0" smtClean="0"/>
              <a:t>(IN_2, LOW); </a:t>
            </a:r>
            <a:endParaRPr lang="en-US" dirty="0" smtClean="0"/>
          </a:p>
          <a:p>
            <a:r>
              <a:rPr lang="en-US" dirty="0" err="1" smtClean="0"/>
              <a:t>analogWrite</a:t>
            </a:r>
            <a:r>
              <a:rPr lang="en-US" dirty="0" smtClean="0"/>
              <a:t>(ENA</a:t>
            </a:r>
            <a:r>
              <a:rPr lang="en-US" dirty="0" smtClean="0"/>
              <a:t>, </a:t>
            </a:r>
            <a:r>
              <a:rPr lang="en-US" dirty="0" err="1" smtClean="0"/>
              <a:t>speedCar</a:t>
            </a:r>
            <a:r>
              <a:rPr lang="en-US" dirty="0" smtClean="0"/>
              <a:t>); </a:t>
            </a:r>
            <a:endParaRPr lang="en-US" dirty="0" smtClean="0"/>
          </a:p>
          <a:p>
            <a:r>
              <a:rPr lang="en-US" dirty="0" err="1" smtClean="0"/>
              <a:t>digitalWrite</a:t>
            </a:r>
            <a:r>
              <a:rPr lang="en-US" dirty="0" smtClean="0"/>
              <a:t>(IN_3</a:t>
            </a:r>
            <a:r>
              <a:rPr lang="en-US" dirty="0" smtClean="0"/>
              <a:t>, LOW); </a:t>
            </a:r>
            <a:endParaRPr lang="en-US" dirty="0" smtClean="0"/>
          </a:p>
          <a:p>
            <a:r>
              <a:rPr lang="en-US" dirty="0" err="1" smtClean="0"/>
              <a:t>digitalWrite</a:t>
            </a:r>
            <a:r>
              <a:rPr lang="en-US" dirty="0" smtClean="0"/>
              <a:t>(IN_4</a:t>
            </a:r>
            <a:r>
              <a:rPr lang="en-US" dirty="0" smtClean="0"/>
              <a:t>, HIGH); </a:t>
            </a:r>
            <a:endParaRPr lang="en-US" dirty="0" smtClean="0"/>
          </a:p>
          <a:p>
            <a:r>
              <a:rPr lang="en-US" dirty="0" err="1" smtClean="0"/>
              <a:t>analogWrite</a:t>
            </a:r>
            <a:r>
              <a:rPr lang="en-US" dirty="0" smtClean="0"/>
              <a:t>(ENB</a:t>
            </a:r>
            <a:r>
              <a:rPr lang="en-US" dirty="0" smtClean="0"/>
              <a:t>, </a:t>
            </a:r>
            <a:r>
              <a:rPr lang="en-US" dirty="0" err="1" smtClean="0"/>
              <a:t>speedCar</a:t>
            </a:r>
            <a:r>
              <a:rPr lang="en-US" dirty="0" smtClean="0"/>
              <a:t>); 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</a:t>
            </a:r>
            <a:r>
              <a:rPr lang="en-US" dirty="0" smtClean="0"/>
              <a:t>void </a:t>
            </a:r>
            <a:r>
              <a:rPr lang="en-US" dirty="0" err="1" smtClean="0"/>
              <a:t>goLeft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 </a:t>
            </a:r>
            <a:r>
              <a:rPr lang="en-US" dirty="0" err="1" smtClean="0"/>
              <a:t>digitalWrite</a:t>
            </a:r>
            <a:r>
              <a:rPr lang="en-US" dirty="0" smtClean="0"/>
              <a:t>(IN_1, LOW); </a:t>
            </a:r>
            <a:endParaRPr lang="en-US" dirty="0" smtClean="0"/>
          </a:p>
          <a:p>
            <a:r>
              <a:rPr lang="en-US" dirty="0" err="1" smtClean="0"/>
              <a:t>digitalWrite</a:t>
            </a:r>
            <a:r>
              <a:rPr lang="en-US" dirty="0" smtClean="0"/>
              <a:t>(IN_2</a:t>
            </a:r>
            <a:r>
              <a:rPr lang="en-US" dirty="0" smtClean="0"/>
              <a:t>, HIGH);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396833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analogWrite</a:t>
            </a:r>
            <a:r>
              <a:rPr lang="en-US" dirty="0" smtClean="0"/>
              <a:t>(ENA, </a:t>
            </a:r>
            <a:r>
              <a:rPr lang="en-US" dirty="0" err="1" smtClean="0"/>
              <a:t>speedCar</a:t>
            </a:r>
            <a:r>
              <a:rPr lang="en-US" dirty="0" smtClean="0"/>
              <a:t>); </a:t>
            </a:r>
            <a:endParaRPr lang="en-US" dirty="0" smtClean="0"/>
          </a:p>
          <a:p>
            <a:r>
              <a:rPr lang="en-US" dirty="0" err="1" smtClean="0"/>
              <a:t>digitalWrite</a:t>
            </a:r>
            <a:r>
              <a:rPr lang="en-US" dirty="0" smtClean="0"/>
              <a:t>(IN_3</a:t>
            </a:r>
            <a:r>
              <a:rPr lang="en-US" dirty="0" smtClean="0"/>
              <a:t>, HIGH); </a:t>
            </a:r>
            <a:endParaRPr lang="en-US" dirty="0" smtClean="0"/>
          </a:p>
          <a:p>
            <a:r>
              <a:rPr lang="en-US" dirty="0" err="1" smtClean="0"/>
              <a:t>digitalWrite</a:t>
            </a:r>
            <a:r>
              <a:rPr lang="en-US" dirty="0" smtClean="0"/>
              <a:t>(IN_4</a:t>
            </a:r>
            <a:r>
              <a:rPr lang="en-US" dirty="0" smtClean="0"/>
              <a:t>, LOW); </a:t>
            </a:r>
            <a:endParaRPr lang="en-US" dirty="0" smtClean="0"/>
          </a:p>
          <a:p>
            <a:r>
              <a:rPr lang="en-US" dirty="0" err="1" smtClean="0"/>
              <a:t>analogWrite</a:t>
            </a:r>
            <a:r>
              <a:rPr lang="en-US" dirty="0" smtClean="0"/>
              <a:t>(ENB</a:t>
            </a:r>
            <a:r>
              <a:rPr lang="en-US" dirty="0" smtClean="0"/>
              <a:t>, </a:t>
            </a:r>
            <a:r>
              <a:rPr lang="en-US" dirty="0" err="1" smtClean="0"/>
              <a:t>speedCar</a:t>
            </a:r>
            <a:r>
              <a:rPr lang="en-US" dirty="0" smtClean="0"/>
              <a:t>); 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</a:t>
            </a:r>
            <a:r>
              <a:rPr lang="en-US" dirty="0" smtClean="0"/>
              <a:t>void </a:t>
            </a:r>
            <a:r>
              <a:rPr lang="en-US" dirty="0" err="1" smtClean="0"/>
              <a:t>goAheadRight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digitalWrite</a:t>
            </a:r>
            <a:r>
              <a:rPr lang="en-US" dirty="0" smtClean="0"/>
              <a:t>(IN_1, LOW); </a:t>
            </a:r>
            <a:endParaRPr lang="en-US" dirty="0" smtClean="0"/>
          </a:p>
          <a:p>
            <a:r>
              <a:rPr lang="en-US" dirty="0" err="1" smtClean="0"/>
              <a:t>digitalWrite</a:t>
            </a:r>
            <a:r>
              <a:rPr lang="en-US" dirty="0" smtClean="0"/>
              <a:t>(IN_2</a:t>
            </a:r>
            <a:r>
              <a:rPr lang="en-US" dirty="0" smtClean="0"/>
              <a:t>, HIGH); </a:t>
            </a:r>
            <a:endParaRPr lang="en-US" dirty="0" smtClean="0"/>
          </a:p>
          <a:p>
            <a:r>
              <a:rPr lang="en-US" dirty="0" err="1" smtClean="0"/>
              <a:t>analogWrite</a:t>
            </a:r>
            <a:r>
              <a:rPr lang="en-US" dirty="0" smtClean="0"/>
              <a:t>(ENA</a:t>
            </a:r>
            <a:r>
              <a:rPr lang="en-US" dirty="0" smtClean="0"/>
              <a:t>, </a:t>
            </a:r>
            <a:r>
              <a:rPr lang="en-US" dirty="0" err="1" smtClean="0"/>
              <a:t>speedCar</a:t>
            </a:r>
            <a:r>
              <a:rPr lang="en-US" dirty="0" smtClean="0"/>
              <a:t>/</a:t>
            </a:r>
            <a:r>
              <a:rPr lang="en-US" dirty="0" err="1" smtClean="0"/>
              <a:t>speed_Coeff</a:t>
            </a:r>
            <a:r>
              <a:rPr lang="en-US" dirty="0" smtClean="0"/>
              <a:t>); </a:t>
            </a:r>
            <a:endParaRPr lang="en-US" dirty="0" smtClean="0"/>
          </a:p>
          <a:p>
            <a:r>
              <a:rPr lang="en-US" dirty="0" err="1" smtClean="0"/>
              <a:t>digitalWrite</a:t>
            </a:r>
            <a:r>
              <a:rPr lang="en-US" dirty="0" smtClean="0"/>
              <a:t>(IN_3</a:t>
            </a:r>
            <a:r>
              <a:rPr lang="en-US" dirty="0" smtClean="0"/>
              <a:t>, LOW); </a:t>
            </a:r>
            <a:endParaRPr lang="en-US" dirty="0" smtClean="0"/>
          </a:p>
          <a:p>
            <a:r>
              <a:rPr lang="en-US" dirty="0" err="1" smtClean="0"/>
              <a:t>digitalWrite</a:t>
            </a:r>
            <a:r>
              <a:rPr lang="en-US" dirty="0" smtClean="0"/>
              <a:t>(IN_4</a:t>
            </a:r>
            <a:r>
              <a:rPr lang="en-US" dirty="0" smtClean="0"/>
              <a:t>, HIGH); </a:t>
            </a:r>
            <a:endParaRPr lang="en-US" dirty="0" smtClean="0"/>
          </a:p>
          <a:p>
            <a:r>
              <a:rPr lang="en-US" dirty="0" err="1" smtClean="0"/>
              <a:t>analogWrite</a:t>
            </a:r>
            <a:r>
              <a:rPr lang="en-US" dirty="0" smtClean="0"/>
              <a:t>(ENB</a:t>
            </a:r>
            <a:r>
              <a:rPr lang="en-US" dirty="0" smtClean="0"/>
              <a:t>, </a:t>
            </a:r>
            <a:r>
              <a:rPr lang="en-US" dirty="0" err="1" smtClean="0"/>
              <a:t>speedCar</a:t>
            </a:r>
            <a:r>
              <a:rPr lang="en-US" dirty="0" smtClean="0"/>
              <a:t>); 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</a:t>
            </a:r>
            <a:r>
              <a:rPr lang="en-US" dirty="0" smtClean="0"/>
              <a:t>void </a:t>
            </a:r>
            <a:r>
              <a:rPr lang="en-US" dirty="0" err="1" smtClean="0"/>
              <a:t>goAheadLeft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digitalWrite</a:t>
            </a:r>
            <a:r>
              <a:rPr lang="en-US" dirty="0" smtClean="0"/>
              <a:t>(IN_1, LOW); </a:t>
            </a:r>
            <a:endParaRPr lang="en-US" dirty="0" smtClean="0"/>
          </a:p>
          <a:p>
            <a:r>
              <a:rPr lang="en-US" dirty="0" err="1" smtClean="0"/>
              <a:t>digitalWrite</a:t>
            </a:r>
            <a:r>
              <a:rPr lang="en-US" dirty="0" smtClean="0"/>
              <a:t>(IN_2</a:t>
            </a:r>
            <a:r>
              <a:rPr lang="en-US" dirty="0" smtClean="0"/>
              <a:t>, HIGH); </a:t>
            </a:r>
            <a:endParaRPr lang="en-US" dirty="0" smtClean="0"/>
          </a:p>
          <a:p>
            <a:r>
              <a:rPr lang="en-US" dirty="0" err="1" smtClean="0"/>
              <a:t>analogWrite</a:t>
            </a:r>
            <a:r>
              <a:rPr lang="en-US" dirty="0" smtClean="0"/>
              <a:t>(ENA</a:t>
            </a:r>
            <a:r>
              <a:rPr lang="en-US" dirty="0" smtClean="0"/>
              <a:t>, </a:t>
            </a:r>
            <a:r>
              <a:rPr lang="en-US" dirty="0" err="1" smtClean="0"/>
              <a:t>speedCar</a:t>
            </a:r>
            <a:r>
              <a:rPr lang="en-US" dirty="0" smtClean="0"/>
              <a:t>); </a:t>
            </a:r>
            <a:endParaRPr lang="en-US" dirty="0" smtClean="0"/>
          </a:p>
          <a:p>
            <a:r>
              <a:rPr lang="en-US" dirty="0" err="1" smtClean="0"/>
              <a:t>digitalWrite</a:t>
            </a:r>
            <a:r>
              <a:rPr lang="en-US" dirty="0" smtClean="0"/>
              <a:t>(IN_3</a:t>
            </a:r>
            <a:r>
              <a:rPr lang="en-US" dirty="0" smtClean="0"/>
              <a:t>, LOW); </a:t>
            </a:r>
            <a:endParaRPr lang="en-US" dirty="0" smtClean="0"/>
          </a:p>
          <a:p>
            <a:r>
              <a:rPr lang="en-US" dirty="0" err="1" smtClean="0"/>
              <a:t>digitalWrite</a:t>
            </a:r>
            <a:r>
              <a:rPr lang="en-US" dirty="0" smtClean="0"/>
              <a:t>(IN_4</a:t>
            </a:r>
            <a:r>
              <a:rPr lang="en-US" dirty="0" smtClean="0"/>
              <a:t>, HIGH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analogWrite</a:t>
            </a:r>
            <a:r>
              <a:rPr lang="en-US" dirty="0" smtClean="0"/>
              <a:t>(ENB, </a:t>
            </a:r>
            <a:r>
              <a:rPr lang="en-US" dirty="0" err="1" smtClean="0"/>
              <a:t>speedCar</a:t>
            </a:r>
            <a:r>
              <a:rPr lang="en-US" dirty="0" smtClean="0"/>
              <a:t>/</a:t>
            </a:r>
            <a:r>
              <a:rPr lang="en-US" dirty="0" err="1" smtClean="0"/>
              <a:t>speed_Coeff</a:t>
            </a:r>
            <a:r>
              <a:rPr lang="en-US" dirty="0" smtClean="0"/>
              <a:t>);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81000"/>
            <a:ext cx="391703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}</a:t>
            </a:r>
          </a:p>
          <a:p>
            <a:r>
              <a:rPr lang="en-US" dirty="0" smtClean="0"/>
              <a:t> </a:t>
            </a:r>
            <a:r>
              <a:rPr lang="en-US" dirty="0" smtClean="0"/>
              <a:t>void </a:t>
            </a:r>
            <a:r>
              <a:rPr lang="en-US" dirty="0" err="1" smtClean="0"/>
              <a:t>goBackRight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digitalWrite</a:t>
            </a:r>
            <a:r>
              <a:rPr lang="en-US" dirty="0" smtClean="0"/>
              <a:t>(IN_1, HIGH); </a:t>
            </a:r>
            <a:endParaRPr lang="en-US" dirty="0" smtClean="0"/>
          </a:p>
          <a:p>
            <a:r>
              <a:rPr lang="en-US" dirty="0" err="1" smtClean="0"/>
              <a:t>digitalWrite</a:t>
            </a:r>
            <a:r>
              <a:rPr lang="en-US" dirty="0" smtClean="0"/>
              <a:t>(IN_2</a:t>
            </a:r>
            <a:r>
              <a:rPr lang="en-US" dirty="0" smtClean="0"/>
              <a:t>, LOW); </a:t>
            </a:r>
            <a:endParaRPr lang="en-US" dirty="0" smtClean="0"/>
          </a:p>
          <a:p>
            <a:r>
              <a:rPr lang="en-US" dirty="0" err="1" smtClean="0"/>
              <a:t>analogWrite</a:t>
            </a:r>
            <a:r>
              <a:rPr lang="en-US" dirty="0" smtClean="0"/>
              <a:t>(ENA</a:t>
            </a:r>
            <a:r>
              <a:rPr lang="en-US" dirty="0" smtClean="0"/>
              <a:t>, </a:t>
            </a:r>
            <a:r>
              <a:rPr lang="en-US" dirty="0" err="1" smtClean="0"/>
              <a:t>speedCar</a:t>
            </a:r>
            <a:r>
              <a:rPr lang="en-US" dirty="0" smtClean="0"/>
              <a:t>/</a:t>
            </a:r>
            <a:r>
              <a:rPr lang="en-US" dirty="0" err="1" smtClean="0"/>
              <a:t>speed_Coeff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digitalWrite</a:t>
            </a:r>
            <a:r>
              <a:rPr lang="en-US" dirty="0" smtClean="0"/>
              <a:t>(IN_3, HIGH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digitalWrite</a:t>
            </a:r>
            <a:r>
              <a:rPr lang="en-US" dirty="0" smtClean="0"/>
              <a:t>(IN_4, LOW); </a:t>
            </a:r>
            <a:endParaRPr lang="en-US" dirty="0" smtClean="0"/>
          </a:p>
          <a:p>
            <a:r>
              <a:rPr lang="en-US" dirty="0" err="1" smtClean="0"/>
              <a:t>analogWrite</a:t>
            </a:r>
            <a:r>
              <a:rPr lang="en-US" dirty="0" smtClean="0"/>
              <a:t>(ENB</a:t>
            </a:r>
            <a:r>
              <a:rPr lang="en-US" dirty="0" smtClean="0"/>
              <a:t>, </a:t>
            </a:r>
            <a:r>
              <a:rPr lang="en-US" dirty="0" err="1" smtClean="0"/>
              <a:t>speedCar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 </a:t>
            </a:r>
            <a:r>
              <a:rPr lang="en-US" dirty="0" smtClean="0"/>
              <a:t>void </a:t>
            </a:r>
            <a:r>
              <a:rPr lang="en-US" dirty="0" err="1" smtClean="0"/>
              <a:t>goBackLeft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digitalWrite</a:t>
            </a:r>
            <a:r>
              <a:rPr lang="en-US" dirty="0" smtClean="0"/>
              <a:t>(IN_1, HIGH); </a:t>
            </a:r>
            <a:endParaRPr lang="en-US" dirty="0" smtClean="0"/>
          </a:p>
          <a:p>
            <a:r>
              <a:rPr lang="en-US" dirty="0" err="1" smtClean="0"/>
              <a:t>digitalWrite</a:t>
            </a:r>
            <a:r>
              <a:rPr lang="en-US" dirty="0" smtClean="0"/>
              <a:t>(IN_2</a:t>
            </a:r>
            <a:r>
              <a:rPr lang="en-US" dirty="0" smtClean="0"/>
              <a:t>, LOW); </a:t>
            </a:r>
            <a:endParaRPr lang="en-US" dirty="0" smtClean="0"/>
          </a:p>
          <a:p>
            <a:r>
              <a:rPr lang="en-US" dirty="0" err="1" smtClean="0"/>
              <a:t>analogWrite</a:t>
            </a:r>
            <a:r>
              <a:rPr lang="en-US" dirty="0" smtClean="0"/>
              <a:t>(ENA</a:t>
            </a:r>
            <a:r>
              <a:rPr lang="en-US" dirty="0" smtClean="0"/>
              <a:t>, </a:t>
            </a:r>
            <a:r>
              <a:rPr lang="en-US" dirty="0" err="1" smtClean="0"/>
              <a:t>speedCar</a:t>
            </a:r>
            <a:r>
              <a:rPr lang="en-US" dirty="0" smtClean="0"/>
              <a:t>); </a:t>
            </a:r>
            <a:endParaRPr lang="en-US" dirty="0" smtClean="0"/>
          </a:p>
          <a:p>
            <a:r>
              <a:rPr lang="en-US" dirty="0" err="1" smtClean="0"/>
              <a:t>digitalWrite</a:t>
            </a:r>
            <a:r>
              <a:rPr lang="en-US" dirty="0" smtClean="0"/>
              <a:t>(IN_3</a:t>
            </a:r>
            <a:r>
              <a:rPr lang="en-US" dirty="0" smtClean="0"/>
              <a:t>, HIGH); </a:t>
            </a:r>
            <a:endParaRPr lang="en-US" dirty="0" smtClean="0"/>
          </a:p>
          <a:p>
            <a:r>
              <a:rPr lang="en-US" dirty="0" err="1" smtClean="0"/>
              <a:t>digitalWrite</a:t>
            </a:r>
            <a:r>
              <a:rPr lang="en-US" dirty="0" smtClean="0"/>
              <a:t>(IN_4</a:t>
            </a:r>
            <a:r>
              <a:rPr lang="en-US" dirty="0" smtClean="0"/>
              <a:t>, LOW); </a:t>
            </a:r>
            <a:endParaRPr lang="en-US" dirty="0" smtClean="0"/>
          </a:p>
          <a:p>
            <a:r>
              <a:rPr lang="en-US" dirty="0" err="1" smtClean="0"/>
              <a:t>analogWrite</a:t>
            </a:r>
            <a:r>
              <a:rPr lang="en-US" dirty="0" smtClean="0"/>
              <a:t>(ENB</a:t>
            </a:r>
            <a:r>
              <a:rPr lang="en-US" dirty="0" smtClean="0"/>
              <a:t>, </a:t>
            </a:r>
            <a:r>
              <a:rPr lang="en-US" dirty="0" err="1" smtClean="0"/>
              <a:t>speedCar</a:t>
            </a:r>
            <a:r>
              <a:rPr lang="en-US" dirty="0" smtClean="0"/>
              <a:t>/</a:t>
            </a:r>
            <a:r>
              <a:rPr lang="en-US" dirty="0" err="1" smtClean="0"/>
              <a:t>speed_Coeff</a:t>
            </a:r>
            <a:r>
              <a:rPr lang="en-US" dirty="0" smtClean="0"/>
              <a:t>); 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</a:t>
            </a:r>
            <a:r>
              <a:rPr lang="en-US" dirty="0" smtClean="0"/>
              <a:t>void </a:t>
            </a:r>
            <a:r>
              <a:rPr lang="en-US" dirty="0" err="1" smtClean="0"/>
              <a:t>stopRobot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digitalWrite</a:t>
            </a:r>
            <a:r>
              <a:rPr lang="en-US" dirty="0" smtClean="0"/>
              <a:t>(IN_1, LOW);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295074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digitalWrite</a:t>
            </a:r>
            <a:r>
              <a:rPr lang="en-US" dirty="0" smtClean="0"/>
              <a:t>(IN_2, LOW); </a:t>
            </a:r>
            <a:endParaRPr lang="en-US" dirty="0" smtClean="0"/>
          </a:p>
          <a:p>
            <a:r>
              <a:rPr lang="en-US" dirty="0" err="1" smtClean="0"/>
              <a:t>analogWrite</a:t>
            </a:r>
            <a:r>
              <a:rPr lang="en-US" dirty="0" smtClean="0"/>
              <a:t>(ENA</a:t>
            </a:r>
            <a:r>
              <a:rPr lang="en-US" dirty="0" smtClean="0"/>
              <a:t>, </a:t>
            </a:r>
            <a:r>
              <a:rPr lang="en-US" dirty="0" err="1" smtClean="0"/>
              <a:t>speedCar</a:t>
            </a:r>
            <a:r>
              <a:rPr lang="en-US" dirty="0" smtClean="0"/>
              <a:t>); </a:t>
            </a:r>
            <a:endParaRPr lang="en-US" dirty="0" smtClean="0"/>
          </a:p>
          <a:p>
            <a:r>
              <a:rPr lang="en-US" dirty="0" err="1" smtClean="0"/>
              <a:t>digitalWrite</a:t>
            </a:r>
            <a:r>
              <a:rPr lang="en-US" dirty="0" smtClean="0"/>
              <a:t>(IN_3</a:t>
            </a:r>
            <a:r>
              <a:rPr lang="en-US" dirty="0" smtClean="0"/>
              <a:t>, LOW); </a:t>
            </a:r>
            <a:endParaRPr lang="en-US" dirty="0" smtClean="0"/>
          </a:p>
          <a:p>
            <a:r>
              <a:rPr lang="en-US" dirty="0" err="1" smtClean="0"/>
              <a:t>digitalWrite</a:t>
            </a:r>
            <a:r>
              <a:rPr lang="en-US" dirty="0" smtClean="0"/>
              <a:t>(IN_4</a:t>
            </a:r>
            <a:r>
              <a:rPr lang="en-US" dirty="0" smtClean="0"/>
              <a:t>, LOW); </a:t>
            </a:r>
            <a:endParaRPr lang="en-US" dirty="0" smtClean="0"/>
          </a:p>
          <a:p>
            <a:r>
              <a:rPr lang="en-US" dirty="0" err="1" smtClean="0"/>
              <a:t>analogWrite</a:t>
            </a:r>
            <a:r>
              <a:rPr lang="en-US" dirty="0" smtClean="0"/>
              <a:t>(ENB</a:t>
            </a:r>
            <a:r>
              <a:rPr lang="en-US" dirty="0" smtClean="0"/>
              <a:t>, </a:t>
            </a:r>
            <a:r>
              <a:rPr lang="en-US" dirty="0" err="1" smtClean="0"/>
              <a:t>speedCar</a:t>
            </a:r>
            <a:r>
              <a:rPr lang="en-US" dirty="0" smtClean="0"/>
              <a:t>); } </a:t>
            </a:r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smtClean="0"/>
              <a:t>loop() { </a:t>
            </a:r>
            <a:endParaRPr lang="en-US" dirty="0" smtClean="0"/>
          </a:p>
          <a:p>
            <a:r>
              <a:rPr lang="en-US" dirty="0" err="1" smtClean="0"/>
              <a:t>server.handleClient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command = server.arg("State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if (command == "F")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goAhead</a:t>
            </a:r>
            <a:r>
              <a:rPr lang="en-US" dirty="0" smtClean="0"/>
              <a:t>(); </a:t>
            </a:r>
            <a:endParaRPr lang="en-US" dirty="0" smtClean="0"/>
          </a:p>
          <a:p>
            <a:r>
              <a:rPr lang="en-US" dirty="0" smtClean="0"/>
              <a:t>else </a:t>
            </a:r>
            <a:r>
              <a:rPr lang="en-US" dirty="0" smtClean="0"/>
              <a:t>if (command == "B")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goBack</a:t>
            </a:r>
            <a:r>
              <a:rPr lang="en-US" dirty="0" smtClean="0"/>
              <a:t>(); </a:t>
            </a:r>
            <a:endParaRPr lang="en-US" dirty="0" smtClean="0"/>
          </a:p>
          <a:p>
            <a:r>
              <a:rPr lang="en-US" dirty="0" smtClean="0"/>
              <a:t>else </a:t>
            </a:r>
            <a:r>
              <a:rPr lang="en-US" dirty="0" smtClean="0"/>
              <a:t>if (command == "L")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goLeft</a:t>
            </a:r>
            <a:r>
              <a:rPr lang="en-US" dirty="0" smtClean="0"/>
              <a:t>(); </a:t>
            </a:r>
            <a:endParaRPr lang="en-US" dirty="0" smtClean="0"/>
          </a:p>
          <a:p>
            <a:r>
              <a:rPr lang="en-US" dirty="0" smtClean="0"/>
              <a:t>else </a:t>
            </a:r>
            <a:r>
              <a:rPr lang="en-US" dirty="0" smtClean="0"/>
              <a:t>if (command == "R") 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goRight</a:t>
            </a:r>
            <a:r>
              <a:rPr lang="en-US" dirty="0" smtClean="0"/>
              <a:t>(); </a:t>
            </a:r>
            <a:endParaRPr lang="en-US" dirty="0" smtClean="0"/>
          </a:p>
          <a:p>
            <a:r>
              <a:rPr lang="en-US" dirty="0" smtClean="0"/>
              <a:t>else </a:t>
            </a:r>
            <a:r>
              <a:rPr lang="en-US" dirty="0" smtClean="0"/>
              <a:t>if (command == "I")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goAheadRight</a:t>
            </a:r>
            <a:r>
              <a:rPr lang="en-US" dirty="0" smtClean="0"/>
              <a:t>(); </a:t>
            </a:r>
            <a:endParaRPr lang="en-US" dirty="0" smtClean="0"/>
          </a:p>
          <a:p>
            <a:r>
              <a:rPr lang="en-US" dirty="0" smtClean="0"/>
              <a:t>else </a:t>
            </a:r>
            <a:r>
              <a:rPr lang="en-US" dirty="0" smtClean="0"/>
              <a:t>if (command == "G")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goAheadLeft</a:t>
            </a:r>
            <a:r>
              <a:rPr lang="en-US" dirty="0" smtClean="0"/>
              <a:t>(); </a:t>
            </a:r>
            <a:endParaRPr lang="en-US" dirty="0" smtClean="0"/>
          </a:p>
          <a:p>
            <a:r>
              <a:rPr lang="en-US" dirty="0" smtClean="0"/>
              <a:t>else </a:t>
            </a:r>
            <a:r>
              <a:rPr lang="en-US" dirty="0" smtClean="0"/>
              <a:t>if (command == "J")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goBackRight</a:t>
            </a:r>
            <a:r>
              <a:rPr lang="en-US" dirty="0" smtClean="0"/>
              <a:t>();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248978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 if (command == "H")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goBackLeft</a:t>
            </a:r>
            <a:r>
              <a:rPr lang="en-US" dirty="0" smtClean="0"/>
              <a:t>(); </a:t>
            </a:r>
            <a:endParaRPr lang="en-US" dirty="0" smtClean="0"/>
          </a:p>
          <a:p>
            <a:r>
              <a:rPr lang="en-US" dirty="0" smtClean="0"/>
              <a:t>else </a:t>
            </a:r>
            <a:r>
              <a:rPr lang="en-US" dirty="0" smtClean="0"/>
              <a:t>if (command == "0")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speedCar</a:t>
            </a:r>
            <a:r>
              <a:rPr lang="en-US" dirty="0" smtClean="0"/>
              <a:t> </a:t>
            </a:r>
            <a:r>
              <a:rPr lang="en-US" dirty="0" smtClean="0"/>
              <a:t>= 400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 smtClean="0"/>
              <a:t>else if (command == "1")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speedCar</a:t>
            </a:r>
            <a:r>
              <a:rPr lang="en-US" dirty="0" smtClean="0"/>
              <a:t> </a:t>
            </a:r>
            <a:r>
              <a:rPr lang="en-US" dirty="0" smtClean="0"/>
              <a:t>= 470; </a:t>
            </a:r>
            <a:endParaRPr lang="en-US" dirty="0" smtClean="0"/>
          </a:p>
          <a:p>
            <a:r>
              <a:rPr lang="en-US" dirty="0" smtClean="0"/>
              <a:t>else </a:t>
            </a:r>
            <a:r>
              <a:rPr lang="en-US" dirty="0" smtClean="0"/>
              <a:t>if (command == "2")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speedCar</a:t>
            </a:r>
            <a:r>
              <a:rPr lang="en-US" dirty="0" smtClean="0"/>
              <a:t> </a:t>
            </a:r>
            <a:r>
              <a:rPr lang="en-US" dirty="0" smtClean="0"/>
              <a:t>= 540; </a:t>
            </a:r>
            <a:endParaRPr lang="en-US" dirty="0" smtClean="0"/>
          </a:p>
          <a:p>
            <a:r>
              <a:rPr lang="en-US" dirty="0" smtClean="0"/>
              <a:t>else </a:t>
            </a:r>
            <a:r>
              <a:rPr lang="en-US" dirty="0" smtClean="0"/>
              <a:t>if (command == "3")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speedCar</a:t>
            </a:r>
            <a:r>
              <a:rPr lang="en-US" dirty="0" smtClean="0"/>
              <a:t> </a:t>
            </a:r>
            <a:r>
              <a:rPr lang="en-US" dirty="0" smtClean="0"/>
              <a:t>= 610; </a:t>
            </a:r>
            <a:endParaRPr lang="en-US" dirty="0" smtClean="0"/>
          </a:p>
          <a:p>
            <a:r>
              <a:rPr lang="en-US" dirty="0" smtClean="0"/>
              <a:t>else </a:t>
            </a:r>
            <a:r>
              <a:rPr lang="en-US" dirty="0" smtClean="0"/>
              <a:t>if (command == "4")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speedCar</a:t>
            </a:r>
            <a:r>
              <a:rPr lang="en-US" dirty="0" smtClean="0"/>
              <a:t> </a:t>
            </a:r>
            <a:r>
              <a:rPr lang="en-US" dirty="0" smtClean="0"/>
              <a:t>= 680; </a:t>
            </a:r>
            <a:endParaRPr lang="en-US" dirty="0" smtClean="0"/>
          </a:p>
          <a:p>
            <a:r>
              <a:rPr lang="en-US" dirty="0" smtClean="0"/>
              <a:t>else </a:t>
            </a:r>
            <a:r>
              <a:rPr lang="en-US" dirty="0" smtClean="0"/>
              <a:t>if (command == "5")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speedCar</a:t>
            </a:r>
            <a:r>
              <a:rPr lang="en-US" dirty="0" smtClean="0"/>
              <a:t> </a:t>
            </a:r>
            <a:r>
              <a:rPr lang="en-US" dirty="0" smtClean="0"/>
              <a:t>= 750; </a:t>
            </a:r>
            <a:endParaRPr lang="en-US" dirty="0" smtClean="0"/>
          </a:p>
          <a:p>
            <a:r>
              <a:rPr lang="en-US" dirty="0" smtClean="0"/>
              <a:t>else </a:t>
            </a:r>
            <a:r>
              <a:rPr lang="en-US" dirty="0" smtClean="0"/>
              <a:t>if (command == "6")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speedCar</a:t>
            </a:r>
            <a:r>
              <a:rPr lang="en-US" dirty="0" smtClean="0"/>
              <a:t> </a:t>
            </a:r>
            <a:r>
              <a:rPr lang="en-US" dirty="0" smtClean="0"/>
              <a:t>= 820; </a:t>
            </a:r>
            <a:endParaRPr lang="en-US" dirty="0" smtClean="0"/>
          </a:p>
          <a:p>
            <a:r>
              <a:rPr lang="en-US" dirty="0" smtClean="0"/>
              <a:t>else </a:t>
            </a:r>
            <a:r>
              <a:rPr lang="en-US" dirty="0" smtClean="0"/>
              <a:t>if (command == "7")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speedCar</a:t>
            </a:r>
            <a:r>
              <a:rPr lang="en-US" dirty="0" smtClean="0"/>
              <a:t> </a:t>
            </a:r>
            <a:r>
              <a:rPr lang="en-US" dirty="0" smtClean="0"/>
              <a:t>= 890; </a:t>
            </a:r>
            <a:endParaRPr lang="en-US" dirty="0" smtClean="0"/>
          </a:p>
          <a:p>
            <a:r>
              <a:rPr lang="en-US" dirty="0" smtClean="0"/>
              <a:t>else </a:t>
            </a:r>
            <a:r>
              <a:rPr lang="en-US" dirty="0" smtClean="0"/>
              <a:t>if (command == "8")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speedCar</a:t>
            </a:r>
            <a:r>
              <a:rPr lang="en-US" dirty="0" smtClean="0"/>
              <a:t> </a:t>
            </a:r>
            <a:r>
              <a:rPr lang="en-US" dirty="0" smtClean="0"/>
              <a:t>= 960; </a:t>
            </a:r>
            <a:endParaRPr lang="en-US" dirty="0" smtClean="0"/>
          </a:p>
          <a:p>
            <a:r>
              <a:rPr lang="en-US" dirty="0" smtClean="0"/>
              <a:t>else </a:t>
            </a:r>
            <a:r>
              <a:rPr lang="en-US" dirty="0" smtClean="0"/>
              <a:t>if (command == "9")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speedCar</a:t>
            </a:r>
            <a:r>
              <a:rPr lang="en-US" dirty="0" smtClean="0"/>
              <a:t> </a:t>
            </a:r>
            <a:r>
              <a:rPr lang="en-US" dirty="0" smtClean="0"/>
              <a:t>= 1023;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09600"/>
            <a:ext cx="33404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 if (command == "S")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stopRobot</a:t>
            </a:r>
            <a:r>
              <a:rPr lang="en-US" dirty="0" smtClean="0"/>
              <a:t>(); </a:t>
            </a:r>
            <a:endParaRPr lang="en-US" dirty="0" smtClean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HTTP_handleRoot</a:t>
            </a:r>
            <a:r>
              <a:rPr lang="en-US" dirty="0" smtClean="0"/>
              <a:t>(void) 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 smtClean="0"/>
              <a:t>if( </a:t>
            </a:r>
            <a:r>
              <a:rPr lang="en-US" dirty="0" err="1" smtClean="0"/>
              <a:t>server.hasArg</a:t>
            </a:r>
            <a:r>
              <a:rPr lang="en-US" dirty="0" smtClean="0"/>
              <a:t>("State") 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Serial.println</a:t>
            </a:r>
            <a:r>
              <a:rPr lang="en-US" dirty="0" smtClean="0"/>
              <a:t>(server.arg("State</a:t>
            </a:r>
            <a:r>
              <a:rPr lang="en-US" dirty="0" smtClean="0"/>
              <a:t>"));</a:t>
            </a:r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server.send</a:t>
            </a:r>
            <a:r>
              <a:rPr lang="en-US" dirty="0" smtClean="0"/>
              <a:t> ( 200, "text/html", "" ); </a:t>
            </a:r>
            <a:endParaRPr lang="en-US" dirty="0" smtClean="0"/>
          </a:p>
          <a:p>
            <a:r>
              <a:rPr lang="en-US" dirty="0" smtClean="0"/>
              <a:t>delay(1);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</a:t>
            </a:r>
            <a:r>
              <a:rPr lang="en-US" b="1" dirty="0" err="1" smtClean="0"/>
              <a:t>NodeMCU</a:t>
            </a:r>
            <a:r>
              <a:rPr lang="en-US" b="1" dirty="0" smtClean="0"/>
              <a:t>  ESP8266  WIFI  CAR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/>
              <a:t>HARDWARE REQUIRMENTS :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           1. </a:t>
            </a:r>
            <a:r>
              <a:rPr lang="en-US" b="1" dirty="0" err="1" smtClean="0"/>
              <a:t>NodeMCU</a:t>
            </a:r>
            <a:r>
              <a:rPr lang="en-US" b="1" dirty="0" smtClean="0"/>
              <a:t> </a:t>
            </a:r>
            <a:r>
              <a:rPr lang="en-US" b="1" dirty="0" smtClean="0"/>
              <a:t>ESP8266(CP2102)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              2.L298N </a:t>
            </a:r>
            <a:r>
              <a:rPr lang="en-US" b="1" dirty="0" smtClean="0"/>
              <a:t>Motor </a:t>
            </a:r>
            <a:r>
              <a:rPr lang="en-US" b="1" dirty="0" smtClean="0"/>
              <a:t>Driver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              3.BO </a:t>
            </a:r>
            <a:r>
              <a:rPr lang="en-US" b="1" dirty="0" smtClean="0"/>
              <a:t>Motor or Gear </a:t>
            </a:r>
            <a:r>
              <a:rPr lang="en-US" b="1" dirty="0" smtClean="0"/>
              <a:t>Motor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              4.BO </a:t>
            </a:r>
            <a:r>
              <a:rPr lang="en-US" b="1" dirty="0" smtClean="0"/>
              <a:t>motor </a:t>
            </a:r>
            <a:r>
              <a:rPr lang="en-US" b="1" dirty="0" smtClean="0"/>
              <a:t>wheel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              5.2s </a:t>
            </a:r>
            <a:r>
              <a:rPr lang="en-US" b="1" dirty="0" smtClean="0"/>
              <a:t>Li-</a:t>
            </a:r>
            <a:r>
              <a:rPr lang="en-US" b="1" dirty="0" err="1" smtClean="0"/>
              <a:t>po</a:t>
            </a:r>
            <a:r>
              <a:rPr lang="en-US" b="1" dirty="0" smtClean="0"/>
              <a:t> </a:t>
            </a:r>
            <a:r>
              <a:rPr lang="en-US" b="1" dirty="0" smtClean="0"/>
              <a:t>Battery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              6.Jumper Wire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              7.MDF</a:t>
            </a:r>
          </a:p>
          <a:p>
            <a:r>
              <a:rPr lang="en-US" b="1" dirty="0" smtClean="0"/>
              <a:t>SOFTWARE REQUIREMENTS :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           1.Arduino IDE</a:t>
            </a: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14400"/>
            <a:ext cx="871988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NodeMCU</a:t>
            </a:r>
            <a:r>
              <a:rPr lang="en-US" sz="2800" b="1" dirty="0" smtClean="0"/>
              <a:t> Car</a:t>
            </a:r>
            <a:r>
              <a:rPr lang="en-US" sz="2800" dirty="0" smtClean="0"/>
              <a:t> Is Controlled By Using Android </a:t>
            </a:r>
            <a:r>
              <a:rPr lang="en-US" sz="2800" dirty="0" smtClean="0"/>
              <a:t>Mobile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Phone Instead Of Any </a:t>
            </a:r>
            <a:r>
              <a:rPr lang="en-US" sz="2800" dirty="0" smtClean="0"/>
              <a:t>Other </a:t>
            </a:r>
            <a:r>
              <a:rPr lang="en-US" sz="2800" dirty="0" smtClean="0"/>
              <a:t>Method Like Buttons, Gesture, Etc. </a:t>
            </a:r>
            <a:endParaRPr lang="en-US" sz="2800" dirty="0" smtClean="0"/>
          </a:p>
          <a:p>
            <a:r>
              <a:rPr lang="en-US" sz="2800" dirty="0" smtClean="0"/>
              <a:t>Here </a:t>
            </a:r>
            <a:r>
              <a:rPr lang="en-US" sz="2800" dirty="0" smtClean="0"/>
              <a:t>Only Needs To Touch Button In Android Phone </a:t>
            </a:r>
            <a:r>
              <a:rPr lang="en-US" sz="2800" dirty="0" smtClean="0"/>
              <a:t>To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Control The Car In Forward, Backward, Left And </a:t>
            </a:r>
            <a:r>
              <a:rPr lang="en-US" sz="2800" dirty="0" smtClean="0"/>
              <a:t>Right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Directions. So Here Android Phone </a:t>
            </a:r>
            <a:r>
              <a:rPr lang="en-US" sz="2800" dirty="0" smtClean="0"/>
              <a:t>Is </a:t>
            </a:r>
            <a:r>
              <a:rPr lang="en-US" sz="2800" dirty="0" smtClean="0"/>
              <a:t>Used As </a:t>
            </a:r>
            <a:r>
              <a:rPr lang="en-US" sz="2800" dirty="0" smtClean="0"/>
              <a:t>Transmitting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Device </a:t>
            </a:r>
            <a:r>
              <a:rPr lang="en-US" sz="2800" dirty="0" smtClean="0"/>
              <a:t>And</a:t>
            </a:r>
            <a:r>
              <a:rPr lang="en-US" sz="2800" dirty="0" smtClean="0"/>
              <a:t> </a:t>
            </a:r>
            <a:r>
              <a:rPr lang="en-US" sz="2800" b="1" dirty="0" err="1" smtClean="0">
                <a:hlinkClick r:id="rId2"/>
              </a:rPr>
              <a:t>NodeMCU</a:t>
            </a:r>
            <a:r>
              <a:rPr lang="en-US" sz="2800" b="1" dirty="0" smtClean="0">
                <a:hlinkClick r:id="rId2"/>
              </a:rPr>
              <a:t> ESP8266</a:t>
            </a:r>
            <a:r>
              <a:rPr lang="en-US" sz="2800" dirty="0" smtClean="0"/>
              <a:t> Placed In Car Is Used </a:t>
            </a:r>
            <a:r>
              <a:rPr lang="en-US" sz="2800" dirty="0" smtClean="0"/>
              <a:t>As</a:t>
            </a:r>
          </a:p>
          <a:p>
            <a:r>
              <a:rPr lang="en-US" sz="2800" dirty="0" smtClean="0"/>
              <a:t> Receiver. Android </a:t>
            </a:r>
            <a:r>
              <a:rPr lang="en-US" sz="2800" dirty="0" smtClean="0"/>
              <a:t>Phone Will Transmit Command Using Its </a:t>
            </a:r>
            <a:endParaRPr lang="en-US" sz="2800" dirty="0" smtClean="0"/>
          </a:p>
          <a:p>
            <a:r>
              <a:rPr lang="en-US" sz="2800" dirty="0" smtClean="0"/>
              <a:t>In-Built </a:t>
            </a:r>
            <a:r>
              <a:rPr lang="en-US" sz="2800" dirty="0" err="1" smtClean="0"/>
              <a:t>Wi-fi</a:t>
            </a:r>
            <a:r>
              <a:rPr lang="en-US" sz="2800" dirty="0" smtClean="0"/>
              <a:t> To Car So That It Can Move </a:t>
            </a:r>
            <a:r>
              <a:rPr lang="en-US" sz="2800" dirty="0" smtClean="0"/>
              <a:t>In </a:t>
            </a:r>
            <a:r>
              <a:rPr lang="en-US" sz="2800" dirty="0" smtClean="0"/>
              <a:t>The Required </a:t>
            </a:r>
            <a:endParaRPr lang="en-US" sz="2800" dirty="0" smtClean="0"/>
          </a:p>
          <a:p>
            <a:r>
              <a:rPr lang="en-US" sz="2800" dirty="0" smtClean="0"/>
              <a:t>Direction </a:t>
            </a:r>
            <a:r>
              <a:rPr lang="en-US" sz="2800" dirty="0" smtClean="0"/>
              <a:t>Like Moving Forward, Reverse, Turning Left</a:t>
            </a:r>
            <a:r>
              <a:rPr lang="en-US" sz="2800" dirty="0" smtClean="0"/>
              <a:t>,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Turning Right And Stop.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838200"/>
            <a:ext cx="789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 Black" pitchFamily="34" charset="0"/>
              </a:rPr>
              <a:t>ARCHITECTURE OF </a:t>
            </a:r>
            <a:r>
              <a:rPr lang="en-US" sz="2800" b="1" dirty="0" err="1" smtClean="0">
                <a:latin typeface="Arial Black" pitchFamily="34" charset="0"/>
              </a:rPr>
              <a:t>NodeMCU-Wifi</a:t>
            </a:r>
            <a:r>
              <a:rPr lang="en-US" sz="2800" b="1" dirty="0" smtClean="0">
                <a:latin typeface="Arial Black" pitchFamily="34" charset="0"/>
              </a:rPr>
              <a:t> CAR</a:t>
            </a:r>
            <a:endParaRPr lang="en-US" sz="2800" b="1" dirty="0">
              <a:latin typeface="Arial Black" pitchFamily="34" charset="0"/>
            </a:endParaRPr>
          </a:p>
        </p:txBody>
      </p:sp>
      <p:pic>
        <p:nvPicPr>
          <p:cNvPr id="3" name="Picture 2" descr="DIAGRAM-OF-WI-FI-CAR--1536x864.jpg"/>
          <p:cNvPicPr>
            <a:picLocks noChangeAspect="1"/>
          </p:cNvPicPr>
          <p:nvPr/>
        </p:nvPicPr>
        <p:blipFill>
          <a:blip r:embed="rId2"/>
          <a:srcRect l="10000" r="12500"/>
          <a:stretch>
            <a:fillRect/>
          </a:stretch>
        </p:blipFill>
        <p:spPr>
          <a:xfrm>
            <a:off x="914400" y="1447800"/>
            <a:ext cx="70866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fi__robot_car_using_android_apps_in_nodemcu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752600"/>
            <a:ext cx="3436620" cy="40614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685800"/>
            <a:ext cx="1755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DIAGRAM :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VIDEO :</a:t>
            </a:r>
            <a:endParaRPr lang="en-US" dirty="0"/>
          </a:p>
        </p:txBody>
      </p:sp>
      <p:pic>
        <p:nvPicPr>
          <p:cNvPr id="5" name="WhatsApp Video 2020-12-07 at 6.37.30 PM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14400" y="1600200"/>
            <a:ext cx="7239000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828800"/>
            <a:ext cx="211015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828800"/>
            <a:ext cx="211015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838200"/>
            <a:ext cx="5366726" cy="634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NodeMCU</a:t>
            </a:r>
            <a:r>
              <a:rPr lang="en-US" sz="2800" b="1" dirty="0" smtClean="0"/>
              <a:t> CAR CODE :</a:t>
            </a:r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smtClean="0"/>
              <a:t>define ENA 14 // Enable/speed motors Right GPIO14(D5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#define ENB 12 // Enable/speed motors Left GPIO12(D6) 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smtClean="0"/>
              <a:t>define IN_1 15 // L298N in1 motors Right GPIO15(D8) 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smtClean="0"/>
              <a:t>define IN_2 13 // L298N in2 motors Right GPIO13(D7) 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smtClean="0"/>
              <a:t>define IN_3 2 // L298N in3 motors Left GPIO2(D4) 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smtClean="0"/>
              <a:t>define IN_4 0 // L298N in4 motors Left GPIO0(D3) 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smtClean="0"/>
              <a:t>include &lt;ESP8266WiFi.h&gt; #include &lt;</a:t>
            </a:r>
            <a:r>
              <a:rPr lang="en-US" dirty="0" err="1" smtClean="0"/>
              <a:t>WiFiClient.h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#include &lt;ESP8266WebServer.h&gt; </a:t>
            </a:r>
            <a:endParaRPr lang="en-US" dirty="0" smtClean="0"/>
          </a:p>
          <a:p>
            <a:r>
              <a:rPr lang="en-US" dirty="0" smtClean="0"/>
              <a:t>String </a:t>
            </a:r>
            <a:r>
              <a:rPr lang="en-US" dirty="0" smtClean="0"/>
              <a:t>command; //String to store app command state. 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speedCar</a:t>
            </a:r>
            <a:r>
              <a:rPr lang="en-US" dirty="0" smtClean="0"/>
              <a:t> = 800; // 400 - 1023. 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speed_Coeff</a:t>
            </a:r>
            <a:r>
              <a:rPr lang="en-US" dirty="0" smtClean="0"/>
              <a:t> = 3; </a:t>
            </a:r>
            <a:endParaRPr lang="en-US" dirty="0" smtClean="0"/>
          </a:p>
          <a:p>
            <a:r>
              <a:rPr lang="en-US" dirty="0" smtClean="0"/>
              <a:t>const </a:t>
            </a:r>
            <a:r>
              <a:rPr lang="en-US" dirty="0" smtClean="0"/>
              <a:t>char* </a:t>
            </a:r>
            <a:r>
              <a:rPr lang="en-US" dirty="0" err="1" smtClean="0"/>
              <a:t>ssid</a:t>
            </a:r>
            <a:r>
              <a:rPr lang="en-US" dirty="0" smtClean="0"/>
              <a:t> = "</a:t>
            </a:r>
            <a:r>
              <a:rPr lang="en-US" dirty="0" err="1" smtClean="0"/>
              <a:t>NodeMCU</a:t>
            </a:r>
            <a:r>
              <a:rPr lang="en-US" dirty="0" smtClean="0"/>
              <a:t> Car"; </a:t>
            </a:r>
            <a:endParaRPr lang="en-US" dirty="0" smtClean="0"/>
          </a:p>
          <a:p>
            <a:r>
              <a:rPr lang="en-US" dirty="0" smtClean="0"/>
              <a:t>ESP8266WebServer </a:t>
            </a:r>
            <a:r>
              <a:rPr lang="en-US" dirty="0" smtClean="0"/>
              <a:t>server(80); </a:t>
            </a:r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smtClean="0"/>
              <a:t>setup() </a:t>
            </a:r>
            <a:endParaRPr lang="en-US" dirty="0" smtClean="0"/>
          </a:p>
          <a:p>
            <a:r>
              <a:rPr lang="en-US" dirty="0" smtClean="0"/>
              <a:t>{ </a:t>
            </a:r>
          </a:p>
          <a:p>
            <a:r>
              <a:rPr lang="en-US" dirty="0" err="1" smtClean="0"/>
              <a:t>pinMode</a:t>
            </a:r>
            <a:r>
              <a:rPr lang="en-US" dirty="0" smtClean="0"/>
              <a:t>(ENA</a:t>
            </a:r>
            <a:r>
              <a:rPr lang="en-US" dirty="0" smtClean="0"/>
              <a:t>, OUTPUT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pinMode</a:t>
            </a:r>
            <a:r>
              <a:rPr lang="en-US" dirty="0" smtClean="0"/>
              <a:t>(ENB, OUTPUT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pinMode</a:t>
            </a:r>
            <a:r>
              <a:rPr lang="en-US" dirty="0" smtClean="0"/>
              <a:t>(IN_1, OUTPUT); </a:t>
            </a:r>
            <a:endParaRPr lang="en-US" dirty="0" smtClean="0"/>
          </a:p>
          <a:p>
            <a:r>
              <a:rPr lang="en-US" dirty="0" err="1" smtClean="0"/>
              <a:t>pinMode</a:t>
            </a:r>
            <a:r>
              <a:rPr lang="en-US" dirty="0" smtClean="0"/>
              <a:t>(IN_2</a:t>
            </a:r>
            <a:r>
              <a:rPr lang="en-US" dirty="0" smtClean="0"/>
              <a:t>, OUTPUT); </a:t>
            </a:r>
            <a:endParaRPr lang="en-US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408349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pinMode</a:t>
            </a:r>
            <a:r>
              <a:rPr lang="en-US" dirty="0" smtClean="0"/>
              <a:t>(IN_3, OUTPUT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pinMode</a:t>
            </a:r>
            <a:r>
              <a:rPr lang="en-US" dirty="0" smtClean="0"/>
              <a:t>(IN_4, OUTPUT); </a:t>
            </a:r>
            <a:endParaRPr lang="en-US" dirty="0" smtClean="0"/>
          </a:p>
          <a:p>
            <a:r>
              <a:rPr lang="en-US" dirty="0" err="1" smtClean="0"/>
              <a:t>Serial.begin</a:t>
            </a:r>
            <a:r>
              <a:rPr lang="en-US" dirty="0" smtClean="0"/>
              <a:t>(115200</a:t>
            </a:r>
            <a:r>
              <a:rPr lang="en-US" dirty="0" smtClean="0"/>
              <a:t>); // Connecting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WiFi.mode</a:t>
            </a:r>
            <a:r>
              <a:rPr lang="en-US" dirty="0" smtClean="0"/>
              <a:t>(WIFI_AP);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WiFi.softAP</a:t>
            </a:r>
            <a:r>
              <a:rPr lang="en-US" dirty="0" smtClean="0"/>
              <a:t>(</a:t>
            </a:r>
            <a:r>
              <a:rPr lang="en-US" dirty="0" err="1" smtClean="0"/>
              <a:t>ssid</a:t>
            </a:r>
            <a:r>
              <a:rPr lang="en-US" dirty="0" smtClean="0"/>
              <a:t>); </a:t>
            </a:r>
            <a:endParaRPr lang="en-US" dirty="0" smtClean="0"/>
          </a:p>
          <a:p>
            <a:r>
              <a:rPr lang="en-US" dirty="0" err="1" smtClean="0"/>
              <a:t>IPAddress</a:t>
            </a:r>
            <a:r>
              <a:rPr lang="en-US" dirty="0" smtClean="0"/>
              <a:t> </a:t>
            </a:r>
            <a:r>
              <a:rPr lang="en-US" dirty="0" err="1" smtClean="0"/>
              <a:t>myIP</a:t>
            </a:r>
            <a:r>
              <a:rPr lang="en-US" dirty="0" smtClean="0"/>
              <a:t> = </a:t>
            </a:r>
            <a:r>
              <a:rPr lang="en-US" dirty="0" err="1" smtClean="0"/>
              <a:t>WiFi.softAPIP</a:t>
            </a:r>
            <a:r>
              <a:rPr lang="en-US" dirty="0" smtClean="0"/>
              <a:t>(); </a:t>
            </a:r>
            <a:endParaRPr lang="en-US" dirty="0" smtClean="0"/>
          </a:p>
          <a:p>
            <a:r>
              <a:rPr lang="en-US" dirty="0" err="1" smtClean="0"/>
              <a:t>Serial.print</a:t>
            </a:r>
            <a:r>
              <a:rPr lang="en-US" dirty="0" smtClean="0"/>
              <a:t>("AP IP address: 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Serial.println</a:t>
            </a:r>
            <a:r>
              <a:rPr lang="en-US" dirty="0" smtClean="0"/>
              <a:t>(</a:t>
            </a:r>
            <a:r>
              <a:rPr lang="en-US" dirty="0" err="1" smtClean="0"/>
              <a:t>myIP</a:t>
            </a:r>
            <a:r>
              <a:rPr lang="en-US" dirty="0" smtClean="0"/>
              <a:t>); // Starting WEB-server </a:t>
            </a:r>
            <a:endParaRPr lang="en-US" dirty="0" smtClean="0"/>
          </a:p>
          <a:p>
            <a:r>
              <a:rPr lang="en-US" dirty="0" err="1" smtClean="0"/>
              <a:t>server.on</a:t>
            </a:r>
            <a:r>
              <a:rPr lang="en-US" dirty="0" smtClean="0"/>
              <a:t> </a:t>
            </a:r>
            <a:r>
              <a:rPr lang="en-US" dirty="0" smtClean="0"/>
              <a:t>( "/", </a:t>
            </a:r>
            <a:r>
              <a:rPr lang="en-US" dirty="0" err="1" smtClean="0"/>
              <a:t>HTTP_handleRoot</a:t>
            </a:r>
            <a:r>
              <a:rPr lang="en-US" dirty="0" smtClean="0"/>
              <a:t> ); </a:t>
            </a:r>
            <a:endParaRPr lang="en-US" dirty="0" smtClean="0"/>
          </a:p>
          <a:p>
            <a:r>
              <a:rPr lang="en-US" dirty="0" err="1" smtClean="0"/>
              <a:t>server.onNotFound</a:t>
            </a:r>
            <a:r>
              <a:rPr lang="en-US" dirty="0" smtClean="0"/>
              <a:t>( </a:t>
            </a:r>
            <a:r>
              <a:rPr lang="en-US" dirty="0" err="1" smtClean="0"/>
              <a:t>HTTP_handleRoot</a:t>
            </a:r>
            <a:r>
              <a:rPr lang="en-US" dirty="0" smtClean="0"/>
              <a:t> ); </a:t>
            </a:r>
            <a:endParaRPr lang="en-US" dirty="0" smtClean="0"/>
          </a:p>
          <a:p>
            <a:r>
              <a:rPr lang="en-US" dirty="0" err="1" smtClean="0"/>
              <a:t>server.begin</a:t>
            </a:r>
            <a:r>
              <a:rPr lang="en-US" dirty="0" smtClean="0"/>
              <a:t>(); </a:t>
            </a:r>
            <a:endParaRPr lang="en-US" dirty="0" smtClean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goAhead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digitalWrite</a:t>
            </a:r>
            <a:r>
              <a:rPr lang="en-US" dirty="0" smtClean="0"/>
              <a:t>(IN_1, LOW); </a:t>
            </a:r>
            <a:endParaRPr lang="en-US" dirty="0" smtClean="0"/>
          </a:p>
          <a:p>
            <a:r>
              <a:rPr lang="en-US" dirty="0" err="1" smtClean="0"/>
              <a:t>digitalWrite</a:t>
            </a:r>
            <a:r>
              <a:rPr lang="en-US" dirty="0" smtClean="0"/>
              <a:t>(IN_2</a:t>
            </a:r>
            <a:r>
              <a:rPr lang="en-US" dirty="0" smtClean="0"/>
              <a:t>, HIGH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analogWrite</a:t>
            </a:r>
            <a:r>
              <a:rPr lang="en-US" dirty="0" smtClean="0"/>
              <a:t>(ENA, </a:t>
            </a:r>
            <a:r>
              <a:rPr lang="en-US" dirty="0" err="1" smtClean="0"/>
              <a:t>speedCar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digitalWrite</a:t>
            </a:r>
            <a:r>
              <a:rPr lang="en-US" dirty="0" smtClean="0"/>
              <a:t>(IN_3, LOW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digitalWrite</a:t>
            </a:r>
            <a:r>
              <a:rPr lang="en-US" dirty="0" smtClean="0"/>
              <a:t>(IN_4, HIGH); </a:t>
            </a:r>
            <a:endParaRPr lang="en-US" dirty="0" smtClean="0"/>
          </a:p>
          <a:p>
            <a:r>
              <a:rPr lang="en-US" dirty="0" err="1" smtClean="0"/>
              <a:t>analogWrite</a:t>
            </a:r>
            <a:r>
              <a:rPr lang="en-US" dirty="0" smtClean="0"/>
              <a:t>(ENB</a:t>
            </a:r>
            <a:r>
              <a:rPr lang="en-US" dirty="0" smtClean="0"/>
              <a:t>, </a:t>
            </a:r>
            <a:r>
              <a:rPr lang="en-US" dirty="0" err="1" smtClean="0"/>
              <a:t>speedCar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}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232</TotalTime>
  <Words>825</Words>
  <Application>Microsoft Office PowerPoint</Application>
  <PresentationFormat>On-screen Show (4:3)</PresentationFormat>
  <Paragraphs>194</Paragraphs>
  <Slides>15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 </vt:lpstr>
      <vt:lpstr>   NodeMCU  ESP8266  WIFI  CAR</vt:lpstr>
      <vt:lpstr>Slide 3</vt:lpstr>
      <vt:lpstr>Slide 4</vt:lpstr>
      <vt:lpstr>Slide 5</vt:lpstr>
      <vt:lpstr>DEMO VIDEO :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by 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 LAB</dc:title>
  <dc:creator>keerthana</dc:creator>
  <cp:lastModifiedBy>keerthana</cp:lastModifiedBy>
  <cp:revision>11</cp:revision>
  <dcterms:created xsi:type="dcterms:W3CDTF">2020-12-07T06:32:30Z</dcterms:created>
  <dcterms:modified xsi:type="dcterms:W3CDTF">2020-12-07T13:10:13Z</dcterms:modified>
</cp:coreProperties>
</file>