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26" r:id="rId1"/>
  </p:sldMasterIdLst>
  <p:sldIdLst>
    <p:sldId id="256" r:id="rId2"/>
    <p:sldId id="271" r:id="rId3"/>
    <p:sldId id="274" r:id="rId4"/>
    <p:sldId id="272" r:id="rId5"/>
    <p:sldId id="275" r:id="rId6"/>
    <p:sldId id="277" r:id="rId7"/>
    <p:sldId id="265" r:id="rId8"/>
    <p:sldId id="278" r:id="rId9"/>
    <p:sldId id="280" r:id="rId10"/>
    <p:sldId id="270" r:id="rId11"/>
    <p:sldId id="276" r:id="rId12"/>
    <p:sldId id="27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vneet kaur" userId="44b5739acb90aa57" providerId="LiveId" clId="{FA333C31-2954-4F0F-8E6A-508CBEA69FA3}"/>
    <pc:docChg chg="custSel addSld delSld modSld sldOrd">
      <pc:chgData name="navneet kaur" userId="44b5739acb90aa57" providerId="LiveId" clId="{FA333C31-2954-4F0F-8E6A-508CBEA69FA3}" dt="2024-04-16T08:28:17.038" v="1158" actId="20577"/>
      <pc:docMkLst>
        <pc:docMk/>
      </pc:docMkLst>
      <pc:sldChg chg="modSp new mod">
        <pc:chgData name="navneet kaur" userId="44b5739acb90aa57" providerId="LiveId" clId="{FA333C31-2954-4F0F-8E6A-508CBEA69FA3}" dt="2024-04-14T09:35:26.666" v="928" actId="27636"/>
        <pc:sldMkLst>
          <pc:docMk/>
          <pc:sldMk cId="1470921632" sldId="256"/>
        </pc:sldMkLst>
        <pc:spChg chg="mod">
          <ac:chgData name="navneet kaur" userId="44b5739acb90aa57" providerId="LiveId" clId="{FA333C31-2954-4F0F-8E6A-508CBEA69FA3}" dt="2024-04-14T09:35:26.560" v="927"/>
          <ac:spMkLst>
            <pc:docMk/>
            <pc:sldMk cId="1470921632" sldId="256"/>
            <ac:spMk id="2" creationId="{7536DE8D-21D4-56DF-72A1-4763760832EF}"/>
          </ac:spMkLst>
        </pc:spChg>
        <pc:spChg chg="mod">
          <ac:chgData name="navneet kaur" userId="44b5739acb90aa57" providerId="LiveId" clId="{FA333C31-2954-4F0F-8E6A-508CBEA69FA3}" dt="2024-04-14T09:35:26.666" v="928" actId="27636"/>
          <ac:spMkLst>
            <pc:docMk/>
            <pc:sldMk cId="1470921632" sldId="256"/>
            <ac:spMk id="3" creationId="{5B4616A1-F600-2F02-91CB-738305A4FEA4}"/>
          </ac:spMkLst>
        </pc:spChg>
      </pc:sldChg>
      <pc:sldChg chg="addSp delSp modSp new del mod">
        <pc:chgData name="navneet kaur" userId="44b5739acb90aa57" providerId="LiveId" clId="{FA333C31-2954-4F0F-8E6A-508CBEA69FA3}" dt="2024-04-15T09:37:44.909" v="986" actId="47"/>
        <pc:sldMkLst>
          <pc:docMk/>
          <pc:sldMk cId="1772707105" sldId="257"/>
        </pc:sldMkLst>
        <pc:spChg chg="mod">
          <ac:chgData name="navneet kaur" userId="44b5739acb90aa57" providerId="LiveId" clId="{FA333C31-2954-4F0F-8E6A-508CBEA69FA3}" dt="2024-04-14T08:20:42.418" v="415" actId="14100"/>
          <ac:spMkLst>
            <pc:docMk/>
            <pc:sldMk cId="1772707105" sldId="257"/>
            <ac:spMk id="2" creationId="{5DF88297-A94D-B51C-D080-CBC5923E2DC4}"/>
          </ac:spMkLst>
        </pc:spChg>
        <pc:spChg chg="del">
          <ac:chgData name="navneet kaur" userId="44b5739acb90aa57" providerId="LiveId" clId="{FA333C31-2954-4F0F-8E6A-508CBEA69FA3}" dt="2024-04-12T10:49:42.116" v="2" actId="22"/>
          <ac:spMkLst>
            <pc:docMk/>
            <pc:sldMk cId="1772707105" sldId="257"/>
            <ac:spMk id="3" creationId="{9814CA30-BD6B-E2FB-1686-ECD605E8F08D}"/>
          </ac:spMkLst>
        </pc:spChg>
        <pc:picChg chg="add mod ord">
          <ac:chgData name="navneet kaur" userId="44b5739acb90aa57" providerId="LiveId" clId="{FA333C31-2954-4F0F-8E6A-508CBEA69FA3}" dt="2024-04-14T09:36:05.547" v="935" actId="14100"/>
          <ac:picMkLst>
            <pc:docMk/>
            <pc:sldMk cId="1772707105" sldId="257"/>
            <ac:picMk id="5" creationId="{46383DA6-302D-6AAA-11AD-20E15850230F}"/>
          </ac:picMkLst>
        </pc:picChg>
      </pc:sldChg>
      <pc:sldChg chg="addSp delSp modSp new del mod">
        <pc:chgData name="navneet kaur" userId="44b5739acb90aa57" providerId="LiveId" clId="{FA333C31-2954-4F0F-8E6A-508CBEA69FA3}" dt="2024-04-14T09:37:07.173" v="949" actId="47"/>
        <pc:sldMkLst>
          <pc:docMk/>
          <pc:sldMk cId="1393531023" sldId="258"/>
        </pc:sldMkLst>
        <pc:spChg chg="mod">
          <ac:chgData name="navneet kaur" userId="44b5739acb90aa57" providerId="LiveId" clId="{FA333C31-2954-4F0F-8E6A-508CBEA69FA3}" dt="2024-04-14T08:19:38.888" v="381" actId="14100"/>
          <ac:spMkLst>
            <pc:docMk/>
            <pc:sldMk cId="1393531023" sldId="258"/>
            <ac:spMk id="2" creationId="{07A905F4-3A5B-364F-958B-5BB0FEC32CEA}"/>
          </ac:spMkLst>
        </pc:spChg>
        <pc:spChg chg="del">
          <ac:chgData name="navneet kaur" userId="44b5739acb90aa57" providerId="LiveId" clId="{FA333C31-2954-4F0F-8E6A-508CBEA69FA3}" dt="2024-04-12T10:50:56.142" v="6" actId="22"/>
          <ac:spMkLst>
            <pc:docMk/>
            <pc:sldMk cId="1393531023" sldId="258"/>
            <ac:spMk id="3" creationId="{5BFF0A19-D6CF-257B-7F40-A0E6C08CBDD1}"/>
          </ac:spMkLst>
        </pc:spChg>
        <pc:picChg chg="add mod ord">
          <ac:chgData name="navneet kaur" userId="44b5739acb90aa57" providerId="LiveId" clId="{FA333C31-2954-4F0F-8E6A-508CBEA69FA3}" dt="2024-04-14T09:37:04.192" v="948" actId="1076"/>
          <ac:picMkLst>
            <pc:docMk/>
            <pc:sldMk cId="1393531023" sldId="258"/>
            <ac:picMk id="5" creationId="{0619676B-E8A6-F41A-465D-E266BF7D645B}"/>
          </ac:picMkLst>
        </pc:picChg>
      </pc:sldChg>
      <pc:sldChg chg="addSp delSp modSp new del mod ord">
        <pc:chgData name="navneet kaur" userId="44b5739acb90aa57" providerId="LiveId" clId="{FA333C31-2954-4F0F-8E6A-508CBEA69FA3}" dt="2024-04-15T09:37:51.486" v="987" actId="47"/>
        <pc:sldMkLst>
          <pc:docMk/>
          <pc:sldMk cId="2782992216" sldId="259"/>
        </pc:sldMkLst>
        <pc:spChg chg="mod">
          <ac:chgData name="navneet kaur" userId="44b5739acb90aa57" providerId="LiveId" clId="{FA333C31-2954-4F0F-8E6A-508CBEA69FA3}" dt="2024-04-14T09:36:24.384" v="941" actId="14100"/>
          <ac:spMkLst>
            <pc:docMk/>
            <pc:sldMk cId="2782992216" sldId="259"/>
            <ac:spMk id="2" creationId="{864C6C9E-3908-E641-105F-A338C4BB373E}"/>
          </ac:spMkLst>
        </pc:spChg>
        <pc:spChg chg="del">
          <ac:chgData name="navneet kaur" userId="44b5739acb90aa57" providerId="LiveId" clId="{FA333C31-2954-4F0F-8E6A-508CBEA69FA3}" dt="2024-04-12T10:52:32.365" v="11" actId="22"/>
          <ac:spMkLst>
            <pc:docMk/>
            <pc:sldMk cId="2782992216" sldId="259"/>
            <ac:spMk id="3" creationId="{2F2F46EB-350D-0592-C349-9F9AC449D405}"/>
          </ac:spMkLst>
        </pc:spChg>
        <pc:picChg chg="add mod ord">
          <ac:chgData name="navneet kaur" userId="44b5739acb90aa57" providerId="LiveId" clId="{FA333C31-2954-4F0F-8E6A-508CBEA69FA3}" dt="2024-04-14T09:36:17.721" v="939" actId="14100"/>
          <ac:picMkLst>
            <pc:docMk/>
            <pc:sldMk cId="2782992216" sldId="259"/>
            <ac:picMk id="5" creationId="{A50B44BE-8DD2-FAAA-4B18-4493FA3B21EC}"/>
          </ac:picMkLst>
        </pc:picChg>
      </pc:sldChg>
      <pc:sldChg chg="addSp delSp modSp new del mod">
        <pc:chgData name="navneet kaur" userId="44b5739acb90aa57" providerId="LiveId" clId="{FA333C31-2954-4F0F-8E6A-508CBEA69FA3}" dt="2024-04-15T09:37:55.028" v="988" actId="47"/>
        <pc:sldMkLst>
          <pc:docMk/>
          <pc:sldMk cId="1691879487" sldId="260"/>
        </pc:sldMkLst>
        <pc:spChg chg="mod">
          <ac:chgData name="navneet kaur" userId="44b5739acb90aa57" providerId="LiveId" clId="{FA333C31-2954-4F0F-8E6A-508CBEA69FA3}" dt="2024-04-14T09:35:26.560" v="927"/>
          <ac:spMkLst>
            <pc:docMk/>
            <pc:sldMk cId="1691879487" sldId="260"/>
            <ac:spMk id="2" creationId="{8AF22B5C-C251-62DD-39E0-A12BC9F79989}"/>
          </ac:spMkLst>
        </pc:spChg>
        <pc:spChg chg="del">
          <ac:chgData name="navneet kaur" userId="44b5739acb90aa57" providerId="LiveId" clId="{FA333C31-2954-4F0F-8E6A-508CBEA69FA3}" dt="2024-04-12T10:53:59.288" v="13" actId="22"/>
          <ac:spMkLst>
            <pc:docMk/>
            <pc:sldMk cId="1691879487" sldId="260"/>
            <ac:spMk id="3" creationId="{5A92B7EF-0FDB-15E4-250E-EC17810B2261}"/>
          </ac:spMkLst>
        </pc:spChg>
        <pc:spChg chg="add del mod">
          <ac:chgData name="navneet kaur" userId="44b5739acb90aa57" providerId="LiveId" clId="{FA333C31-2954-4F0F-8E6A-508CBEA69FA3}" dt="2024-04-12T10:55:50.286" v="20" actId="22"/>
          <ac:spMkLst>
            <pc:docMk/>
            <pc:sldMk cId="1691879487" sldId="260"/>
            <ac:spMk id="7" creationId="{1E64A358-EF3E-7291-F92B-474F5BFB6236}"/>
          </ac:spMkLst>
        </pc:spChg>
        <pc:picChg chg="add del mod ord">
          <ac:chgData name="navneet kaur" userId="44b5739acb90aa57" providerId="LiveId" clId="{FA333C31-2954-4F0F-8E6A-508CBEA69FA3}" dt="2024-04-12T10:54:09.421" v="16" actId="478"/>
          <ac:picMkLst>
            <pc:docMk/>
            <pc:sldMk cId="1691879487" sldId="260"/>
            <ac:picMk id="5" creationId="{9B6DF70B-6150-0BE2-F4AB-03C2267A8D67}"/>
          </ac:picMkLst>
        </pc:picChg>
        <pc:picChg chg="add mod ord">
          <ac:chgData name="navneet kaur" userId="44b5739acb90aa57" providerId="LiveId" clId="{FA333C31-2954-4F0F-8E6A-508CBEA69FA3}" dt="2024-04-14T09:37:20.865" v="952" actId="14100"/>
          <ac:picMkLst>
            <pc:docMk/>
            <pc:sldMk cId="1691879487" sldId="260"/>
            <ac:picMk id="9" creationId="{EDB4E3FD-A933-8186-A8C4-811FB99BA251}"/>
          </ac:picMkLst>
        </pc:picChg>
      </pc:sldChg>
      <pc:sldChg chg="addSp delSp modSp new del mod">
        <pc:chgData name="navneet kaur" userId="44b5739acb90aa57" providerId="LiveId" clId="{FA333C31-2954-4F0F-8E6A-508CBEA69FA3}" dt="2024-04-15T09:37:57.253" v="989" actId="47"/>
        <pc:sldMkLst>
          <pc:docMk/>
          <pc:sldMk cId="2574465109" sldId="261"/>
        </pc:sldMkLst>
        <pc:spChg chg="del mod">
          <ac:chgData name="navneet kaur" userId="44b5739acb90aa57" providerId="LiveId" clId="{FA333C31-2954-4F0F-8E6A-508CBEA69FA3}" dt="2024-04-14T09:12:39.150" v="725" actId="478"/>
          <ac:spMkLst>
            <pc:docMk/>
            <pc:sldMk cId="2574465109" sldId="261"/>
            <ac:spMk id="2" creationId="{5263C49E-BFAA-4D94-084C-61544FBA96A8}"/>
          </ac:spMkLst>
        </pc:spChg>
        <pc:spChg chg="del">
          <ac:chgData name="navneet kaur" userId="44b5739acb90aa57" providerId="LiveId" clId="{FA333C31-2954-4F0F-8E6A-508CBEA69FA3}" dt="2024-04-12T10:56:13.209" v="22" actId="22"/>
          <ac:spMkLst>
            <pc:docMk/>
            <pc:sldMk cId="2574465109" sldId="261"/>
            <ac:spMk id="3" creationId="{DED61E23-48EB-EDB2-8BDF-AFA03FF78360}"/>
          </ac:spMkLst>
        </pc:spChg>
        <pc:picChg chg="add mod ord">
          <ac:chgData name="navneet kaur" userId="44b5739acb90aa57" providerId="LiveId" clId="{FA333C31-2954-4F0F-8E6A-508CBEA69FA3}" dt="2024-04-14T09:12:47.658" v="728" actId="14100"/>
          <ac:picMkLst>
            <pc:docMk/>
            <pc:sldMk cId="2574465109" sldId="261"/>
            <ac:picMk id="5" creationId="{4EE4C9F5-FAE4-A3FB-22F2-5B6611500539}"/>
          </ac:picMkLst>
        </pc:picChg>
      </pc:sldChg>
      <pc:sldChg chg="addSp delSp modSp new del mod">
        <pc:chgData name="navneet kaur" userId="44b5739acb90aa57" providerId="LiveId" clId="{FA333C31-2954-4F0F-8E6A-508CBEA69FA3}" dt="2024-04-15T09:37:59.153" v="990" actId="47"/>
        <pc:sldMkLst>
          <pc:docMk/>
          <pc:sldMk cId="3830369666" sldId="262"/>
        </pc:sldMkLst>
        <pc:spChg chg="del mod">
          <ac:chgData name="navneet kaur" userId="44b5739acb90aa57" providerId="LiveId" clId="{FA333C31-2954-4F0F-8E6A-508CBEA69FA3}" dt="2024-04-14T09:12:54.129" v="731" actId="478"/>
          <ac:spMkLst>
            <pc:docMk/>
            <pc:sldMk cId="3830369666" sldId="262"/>
            <ac:spMk id="2" creationId="{53E81900-95F2-65CD-BB95-B914C3CC8ED5}"/>
          </ac:spMkLst>
        </pc:spChg>
        <pc:spChg chg="del">
          <ac:chgData name="navneet kaur" userId="44b5739acb90aa57" providerId="LiveId" clId="{FA333C31-2954-4F0F-8E6A-508CBEA69FA3}" dt="2024-04-12T10:58:09.148" v="24" actId="22"/>
          <ac:spMkLst>
            <pc:docMk/>
            <pc:sldMk cId="3830369666" sldId="262"/>
            <ac:spMk id="3" creationId="{5C9FA2AE-0865-146D-775C-580FA5961331}"/>
          </ac:spMkLst>
        </pc:spChg>
        <pc:picChg chg="add mod ord">
          <ac:chgData name="navneet kaur" userId="44b5739acb90aa57" providerId="LiveId" clId="{FA333C31-2954-4F0F-8E6A-508CBEA69FA3}" dt="2024-04-14T09:13:03.342" v="734" actId="14100"/>
          <ac:picMkLst>
            <pc:docMk/>
            <pc:sldMk cId="3830369666" sldId="262"/>
            <ac:picMk id="5" creationId="{9C8382D2-00E2-7853-4ED9-5FB96B4145F1}"/>
          </ac:picMkLst>
        </pc:picChg>
      </pc:sldChg>
      <pc:sldChg chg="addSp delSp modSp new del mod">
        <pc:chgData name="navneet kaur" userId="44b5739acb90aa57" providerId="LiveId" clId="{FA333C31-2954-4F0F-8E6A-508CBEA69FA3}" dt="2024-04-14T09:13:20.803" v="736" actId="47"/>
        <pc:sldMkLst>
          <pc:docMk/>
          <pc:sldMk cId="1801391234" sldId="263"/>
        </pc:sldMkLst>
        <pc:spChg chg="del">
          <ac:chgData name="navneet kaur" userId="44b5739acb90aa57" providerId="LiveId" clId="{FA333C31-2954-4F0F-8E6A-508CBEA69FA3}" dt="2024-04-12T10:59:01.016" v="26" actId="22"/>
          <ac:spMkLst>
            <pc:docMk/>
            <pc:sldMk cId="1801391234" sldId="263"/>
            <ac:spMk id="3" creationId="{D47D91D8-A74D-7852-4CAE-36C2FEBAF85F}"/>
          </ac:spMkLst>
        </pc:spChg>
        <pc:spChg chg="add mod">
          <ac:chgData name="navneet kaur" userId="44b5739acb90aa57" providerId="LiveId" clId="{FA333C31-2954-4F0F-8E6A-508CBEA69FA3}" dt="2024-04-14T09:13:13.376" v="735" actId="478"/>
          <ac:spMkLst>
            <pc:docMk/>
            <pc:sldMk cId="1801391234" sldId="263"/>
            <ac:spMk id="4" creationId="{177EBF6B-C818-CC59-1E43-F3614BA6F096}"/>
          </ac:spMkLst>
        </pc:spChg>
        <pc:picChg chg="add del mod ord">
          <ac:chgData name="navneet kaur" userId="44b5739acb90aa57" providerId="LiveId" clId="{FA333C31-2954-4F0F-8E6A-508CBEA69FA3}" dt="2024-04-14T09:13:13.376" v="735" actId="478"/>
          <ac:picMkLst>
            <pc:docMk/>
            <pc:sldMk cId="1801391234" sldId="263"/>
            <ac:picMk id="5" creationId="{F0DEF78D-32A7-B89E-80FF-8D810BC3DABC}"/>
          </ac:picMkLst>
        </pc:picChg>
      </pc:sldChg>
      <pc:sldChg chg="addSp delSp modSp new del mod">
        <pc:chgData name="navneet kaur" userId="44b5739acb90aa57" providerId="LiveId" clId="{FA333C31-2954-4F0F-8E6A-508CBEA69FA3}" dt="2024-04-12T10:59:58.554" v="30" actId="47"/>
        <pc:sldMkLst>
          <pc:docMk/>
          <pc:sldMk cId="2057118596" sldId="264"/>
        </pc:sldMkLst>
        <pc:spChg chg="del">
          <ac:chgData name="navneet kaur" userId="44b5739acb90aa57" providerId="LiveId" clId="{FA333C31-2954-4F0F-8E6A-508CBEA69FA3}" dt="2024-04-12T10:59:48.063" v="28" actId="22"/>
          <ac:spMkLst>
            <pc:docMk/>
            <pc:sldMk cId="2057118596" sldId="264"/>
            <ac:spMk id="3" creationId="{79CC718E-E126-0850-6EAB-4C27BDB7D965}"/>
          </ac:spMkLst>
        </pc:spChg>
        <pc:picChg chg="add mod ord">
          <ac:chgData name="navneet kaur" userId="44b5739acb90aa57" providerId="LiveId" clId="{FA333C31-2954-4F0F-8E6A-508CBEA69FA3}" dt="2024-04-12T10:59:48.063" v="28" actId="22"/>
          <ac:picMkLst>
            <pc:docMk/>
            <pc:sldMk cId="2057118596" sldId="264"/>
            <ac:picMk id="5" creationId="{F5DDC94E-315F-8320-75BD-9CF4898A3B87}"/>
          </ac:picMkLst>
        </pc:picChg>
      </pc:sldChg>
      <pc:sldChg chg="modSp new mod">
        <pc:chgData name="navneet kaur" userId="44b5739acb90aa57" providerId="LiveId" clId="{FA333C31-2954-4F0F-8E6A-508CBEA69FA3}" dt="2024-04-15T09:56:03.452" v="1115" actId="20577"/>
        <pc:sldMkLst>
          <pc:docMk/>
          <pc:sldMk cId="672206120" sldId="265"/>
        </pc:sldMkLst>
        <pc:spChg chg="mod">
          <ac:chgData name="navneet kaur" userId="44b5739acb90aa57" providerId="LiveId" clId="{FA333C31-2954-4F0F-8E6A-508CBEA69FA3}" dt="2024-04-15T09:45:24.493" v="1049" actId="1076"/>
          <ac:spMkLst>
            <pc:docMk/>
            <pc:sldMk cId="672206120" sldId="265"/>
            <ac:spMk id="2" creationId="{F084893D-EB1C-5515-FEF2-9C5E0CDA0E5B}"/>
          </ac:spMkLst>
        </pc:spChg>
        <pc:spChg chg="mod">
          <ac:chgData name="navneet kaur" userId="44b5739acb90aa57" providerId="LiveId" clId="{FA333C31-2954-4F0F-8E6A-508CBEA69FA3}" dt="2024-04-15T09:56:03.452" v="1115" actId="20577"/>
          <ac:spMkLst>
            <pc:docMk/>
            <pc:sldMk cId="672206120" sldId="265"/>
            <ac:spMk id="3" creationId="{97A2ABFC-95BE-F038-5D35-6D663DDC2D24}"/>
          </ac:spMkLst>
        </pc:spChg>
      </pc:sldChg>
      <pc:sldChg chg="addSp delSp modSp new del mod">
        <pc:chgData name="navneet kaur" userId="44b5739acb90aa57" providerId="LiveId" clId="{FA333C31-2954-4F0F-8E6A-508CBEA69FA3}" dt="2024-04-15T09:39:42.434" v="1003" actId="47"/>
        <pc:sldMkLst>
          <pc:docMk/>
          <pc:sldMk cId="2855410969" sldId="266"/>
        </pc:sldMkLst>
        <pc:spChg chg="del mod">
          <ac:chgData name="navneet kaur" userId="44b5739acb90aa57" providerId="LiveId" clId="{FA333C31-2954-4F0F-8E6A-508CBEA69FA3}" dt="2024-04-12T11:01:51.695" v="45" actId="478"/>
          <ac:spMkLst>
            <pc:docMk/>
            <pc:sldMk cId="2855410969" sldId="266"/>
            <ac:spMk id="2" creationId="{F9EF35D1-46BC-1986-2A8C-25737DA61207}"/>
          </ac:spMkLst>
        </pc:spChg>
        <pc:spChg chg="del">
          <ac:chgData name="navneet kaur" userId="44b5739acb90aa57" providerId="LiveId" clId="{FA333C31-2954-4F0F-8E6A-508CBEA69FA3}" dt="2024-04-12T11:00:07.567" v="32" actId="22"/>
          <ac:spMkLst>
            <pc:docMk/>
            <pc:sldMk cId="2855410969" sldId="266"/>
            <ac:spMk id="3" creationId="{644868CD-DAFD-5932-3A15-1E52939E54DB}"/>
          </ac:spMkLst>
        </pc:spChg>
        <pc:spChg chg="del">
          <ac:chgData name="navneet kaur" userId="44b5739acb90aa57" providerId="LiveId" clId="{FA333C31-2954-4F0F-8E6A-508CBEA69FA3}" dt="2024-04-12T11:00:30.272" v="35" actId="22"/>
          <ac:spMkLst>
            <pc:docMk/>
            <pc:sldMk cId="2855410969" sldId="266"/>
            <ac:spMk id="4" creationId="{E01BB0BE-29EB-E52D-8CED-D1839B1D5BAC}"/>
          </ac:spMkLst>
        </pc:spChg>
        <pc:spChg chg="add del mod">
          <ac:chgData name="navneet kaur" userId="44b5739acb90aa57" providerId="LiveId" clId="{FA333C31-2954-4F0F-8E6A-508CBEA69FA3}" dt="2024-04-12T11:01:57.565" v="47" actId="478"/>
          <ac:spMkLst>
            <pc:docMk/>
            <pc:sldMk cId="2855410969" sldId="266"/>
            <ac:spMk id="10" creationId="{70B7DD35-8A57-6F25-AC45-744EF543B6EA}"/>
          </ac:spMkLst>
        </pc:spChg>
        <pc:picChg chg="add mod ord">
          <ac:chgData name="navneet kaur" userId="44b5739acb90aa57" providerId="LiveId" clId="{FA333C31-2954-4F0F-8E6A-508CBEA69FA3}" dt="2024-04-12T11:02:12.175" v="52" actId="14100"/>
          <ac:picMkLst>
            <pc:docMk/>
            <pc:sldMk cId="2855410969" sldId="266"/>
            <ac:picMk id="6" creationId="{818900D4-BBE9-E7A0-634C-C1F85A37F450}"/>
          </ac:picMkLst>
        </pc:picChg>
        <pc:picChg chg="add del mod ord">
          <ac:chgData name="navneet kaur" userId="44b5739acb90aa57" providerId="LiveId" clId="{FA333C31-2954-4F0F-8E6A-508CBEA69FA3}" dt="2024-04-12T11:01:24.345" v="41" actId="478"/>
          <ac:picMkLst>
            <pc:docMk/>
            <pc:sldMk cId="2855410969" sldId="266"/>
            <ac:picMk id="8" creationId="{3155F778-F75F-AD41-F50E-6FA83B694503}"/>
          </ac:picMkLst>
        </pc:picChg>
      </pc:sldChg>
      <pc:sldChg chg="addSp delSp modSp new del mod">
        <pc:chgData name="navneet kaur" userId="44b5739acb90aa57" providerId="LiveId" clId="{FA333C31-2954-4F0F-8E6A-508CBEA69FA3}" dt="2024-04-15T09:39:44.399" v="1004" actId="47"/>
        <pc:sldMkLst>
          <pc:docMk/>
          <pc:sldMk cId="702722980" sldId="267"/>
        </pc:sldMkLst>
        <pc:spChg chg="del mod">
          <ac:chgData name="navneet kaur" userId="44b5739acb90aa57" providerId="LiveId" clId="{FA333C31-2954-4F0F-8E6A-508CBEA69FA3}" dt="2024-04-12T11:02:32.068" v="60" actId="478"/>
          <ac:spMkLst>
            <pc:docMk/>
            <pc:sldMk cId="702722980" sldId="267"/>
            <ac:spMk id="2" creationId="{44929CAE-F242-E9D8-6DD4-D79F332B833A}"/>
          </ac:spMkLst>
        </pc:spChg>
        <pc:spChg chg="del mod">
          <ac:chgData name="navneet kaur" userId="44b5739acb90aa57" providerId="LiveId" clId="{FA333C31-2954-4F0F-8E6A-508CBEA69FA3}" dt="2024-04-12T11:02:23.735" v="55" actId="478"/>
          <ac:spMkLst>
            <pc:docMk/>
            <pc:sldMk cId="702722980" sldId="267"/>
            <ac:spMk id="3" creationId="{3218E192-3C96-CAE8-43B6-21547F980A4F}"/>
          </ac:spMkLst>
        </pc:spChg>
        <pc:spChg chg="del">
          <ac:chgData name="navneet kaur" userId="44b5739acb90aa57" providerId="LiveId" clId="{FA333C31-2954-4F0F-8E6A-508CBEA69FA3}" dt="2024-04-12T11:01:42.779" v="42"/>
          <ac:spMkLst>
            <pc:docMk/>
            <pc:sldMk cId="702722980" sldId="267"/>
            <ac:spMk id="4" creationId="{FF62729B-BCE5-927B-3236-F236E0049F9C}"/>
          </ac:spMkLst>
        </pc:spChg>
        <pc:spChg chg="del mod">
          <ac:chgData name="navneet kaur" userId="44b5739acb90aa57" providerId="LiveId" clId="{FA333C31-2954-4F0F-8E6A-508CBEA69FA3}" dt="2024-04-12T11:02:27.925" v="58" actId="478"/>
          <ac:spMkLst>
            <pc:docMk/>
            <pc:sldMk cId="702722980" sldId="267"/>
            <ac:spMk id="5" creationId="{6BC503EB-42E8-9F12-5FF6-713079EE3D80}"/>
          </ac:spMkLst>
        </pc:spChg>
        <pc:spChg chg="del">
          <ac:chgData name="navneet kaur" userId="44b5739acb90aa57" providerId="LiveId" clId="{FA333C31-2954-4F0F-8E6A-508CBEA69FA3}" dt="2024-04-12T11:01:17.778" v="40" actId="22"/>
          <ac:spMkLst>
            <pc:docMk/>
            <pc:sldMk cId="702722980" sldId="267"/>
            <ac:spMk id="6" creationId="{28080961-A9DC-D8C0-C8C9-5B4AE2175413}"/>
          </ac:spMkLst>
        </pc:spChg>
        <pc:picChg chg="add mod ord">
          <ac:chgData name="navneet kaur" userId="44b5739acb90aa57" providerId="LiveId" clId="{FA333C31-2954-4F0F-8E6A-508CBEA69FA3}" dt="2024-04-12T11:02:40.997" v="63" actId="14100"/>
          <ac:picMkLst>
            <pc:docMk/>
            <pc:sldMk cId="702722980" sldId="267"/>
            <ac:picMk id="8" creationId="{697335DA-E0E9-EEB2-C4C4-5ABFC5828FDE}"/>
          </ac:picMkLst>
        </pc:picChg>
        <pc:picChg chg="add mod">
          <ac:chgData name="navneet kaur" userId="44b5739acb90aa57" providerId="LiveId" clId="{FA333C31-2954-4F0F-8E6A-508CBEA69FA3}" dt="2024-04-12T11:02:35.582" v="61" actId="14100"/>
          <ac:picMkLst>
            <pc:docMk/>
            <pc:sldMk cId="702722980" sldId="267"/>
            <ac:picMk id="9" creationId="{450758BD-B1C8-1B7C-1698-05A55F187358}"/>
          </ac:picMkLst>
        </pc:picChg>
      </pc:sldChg>
      <pc:sldChg chg="addSp modSp new del mod">
        <pc:chgData name="navneet kaur" userId="44b5739acb90aa57" providerId="LiveId" clId="{FA333C31-2954-4F0F-8E6A-508CBEA69FA3}" dt="2024-04-15T09:45:48.982" v="1055" actId="47"/>
        <pc:sldMkLst>
          <pc:docMk/>
          <pc:sldMk cId="2180028675" sldId="268"/>
        </pc:sldMkLst>
        <pc:spChg chg="mod">
          <ac:chgData name="navneet kaur" userId="44b5739acb90aa57" providerId="LiveId" clId="{FA333C31-2954-4F0F-8E6A-508CBEA69FA3}" dt="2024-04-14T09:35:26.560" v="927"/>
          <ac:spMkLst>
            <pc:docMk/>
            <pc:sldMk cId="2180028675" sldId="268"/>
            <ac:spMk id="2" creationId="{8EB88540-6A7A-C9A1-0B59-8FD5F27B0108}"/>
          </ac:spMkLst>
        </pc:spChg>
        <pc:spChg chg="mod">
          <ac:chgData name="navneet kaur" userId="44b5739acb90aa57" providerId="LiveId" clId="{FA333C31-2954-4F0F-8E6A-508CBEA69FA3}" dt="2024-04-14T09:35:26.560" v="927"/>
          <ac:spMkLst>
            <pc:docMk/>
            <pc:sldMk cId="2180028675" sldId="268"/>
            <ac:spMk id="3" creationId="{D4E953C5-8047-B44C-5FC5-1769658F6973}"/>
          </ac:spMkLst>
        </pc:spChg>
        <pc:picChg chg="add">
          <ac:chgData name="navneet kaur" userId="44b5739acb90aa57" providerId="LiveId" clId="{FA333C31-2954-4F0F-8E6A-508CBEA69FA3}" dt="2024-04-12T11:06:40.299" v="76" actId="22"/>
          <ac:picMkLst>
            <pc:docMk/>
            <pc:sldMk cId="2180028675" sldId="268"/>
            <ac:picMk id="5" creationId="{C1B1232F-D3E3-AECE-CA46-A1BAC08A4891}"/>
          </ac:picMkLst>
        </pc:picChg>
      </pc:sldChg>
      <pc:sldChg chg="addSp delSp modSp new del mod">
        <pc:chgData name="navneet kaur" userId="44b5739acb90aa57" providerId="LiveId" clId="{FA333C31-2954-4F0F-8E6A-508CBEA69FA3}" dt="2024-04-16T08:27:02.597" v="1140" actId="47"/>
        <pc:sldMkLst>
          <pc:docMk/>
          <pc:sldMk cId="2900986661" sldId="269"/>
        </pc:sldMkLst>
        <pc:spChg chg="del mod">
          <ac:chgData name="navneet kaur" userId="44b5739acb90aa57" providerId="LiveId" clId="{FA333C31-2954-4F0F-8E6A-508CBEA69FA3}" dt="2024-04-15T09:45:55.520" v="1057" actId="478"/>
          <ac:spMkLst>
            <pc:docMk/>
            <pc:sldMk cId="2900986661" sldId="269"/>
            <ac:spMk id="2" creationId="{CF893803-45B3-0038-1C4D-E0D171AD6443}"/>
          </ac:spMkLst>
        </pc:spChg>
        <pc:spChg chg="del mod">
          <ac:chgData name="navneet kaur" userId="44b5739acb90aa57" providerId="LiveId" clId="{FA333C31-2954-4F0F-8E6A-508CBEA69FA3}" dt="2024-04-14T09:26:56.715" v="848" actId="478"/>
          <ac:spMkLst>
            <pc:docMk/>
            <pc:sldMk cId="2900986661" sldId="269"/>
            <ac:spMk id="3" creationId="{BAEE3FA1-2D9B-2E6B-58A0-0C298277A452}"/>
          </ac:spMkLst>
        </pc:spChg>
        <pc:spChg chg="del">
          <ac:chgData name="navneet kaur" userId="44b5739acb90aa57" providerId="LiveId" clId="{FA333C31-2954-4F0F-8E6A-508CBEA69FA3}" dt="2024-04-12T11:07:14.795" v="78" actId="22"/>
          <ac:spMkLst>
            <pc:docMk/>
            <pc:sldMk cId="2900986661" sldId="269"/>
            <ac:spMk id="4" creationId="{4F8D7796-9477-33E5-66C8-669FA468811D}"/>
          </ac:spMkLst>
        </pc:spChg>
        <pc:spChg chg="del mod">
          <ac:chgData name="navneet kaur" userId="44b5739acb90aa57" providerId="LiveId" clId="{FA333C31-2954-4F0F-8E6A-508CBEA69FA3}" dt="2024-04-14T09:27:00.636" v="851" actId="478"/>
          <ac:spMkLst>
            <pc:docMk/>
            <pc:sldMk cId="2900986661" sldId="269"/>
            <ac:spMk id="5" creationId="{6E77E185-01B9-F06A-3D48-EC81D1EEA09F}"/>
          </ac:spMkLst>
        </pc:spChg>
        <pc:spChg chg="del">
          <ac:chgData name="navneet kaur" userId="44b5739acb90aa57" providerId="LiveId" clId="{FA333C31-2954-4F0F-8E6A-508CBEA69FA3}" dt="2024-04-12T11:07:33.992" v="79" actId="22"/>
          <ac:spMkLst>
            <pc:docMk/>
            <pc:sldMk cId="2900986661" sldId="269"/>
            <ac:spMk id="6" creationId="{B5C3B768-844F-FABC-CA53-792D632097E1}"/>
          </ac:spMkLst>
        </pc:spChg>
        <pc:picChg chg="add mod ord">
          <ac:chgData name="navneet kaur" userId="44b5739acb90aa57" providerId="LiveId" clId="{FA333C31-2954-4F0F-8E6A-508CBEA69FA3}" dt="2024-04-14T09:27:06.762" v="854" actId="14100"/>
          <ac:picMkLst>
            <pc:docMk/>
            <pc:sldMk cId="2900986661" sldId="269"/>
            <ac:picMk id="8" creationId="{94DE7E4F-740E-9F31-2F7D-9F0166BC3CBC}"/>
          </ac:picMkLst>
        </pc:picChg>
        <pc:picChg chg="add mod ord">
          <ac:chgData name="navneet kaur" userId="44b5739acb90aa57" providerId="LiveId" clId="{FA333C31-2954-4F0F-8E6A-508CBEA69FA3}" dt="2024-04-14T09:27:09.874" v="855" actId="14100"/>
          <ac:picMkLst>
            <pc:docMk/>
            <pc:sldMk cId="2900986661" sldId="269"/>
            <ac:picMk id="10" creationId="{9F63508E-43A2-E8CB-B8FC-34E101269CCF}"/>
          </ac:picMkLst>
        </pc:picChg>
      </pc:sldChg>
      <pc:sldChg chg="delSp modSp new mod">
        <pc:chgData name="navneet kaur" userId="44b5739acb90aa57" providerId="LiveId" clId="{FA333C31-2954-4F0F-8E6A-508CBEA69FA3}" dt="2024-04-15T09:46:24.998" v="1064" actId="14100"/>
        <pc:sldMkLst>
          <pc:docMk/>
          <pc:sldMk cId="711478487" sldId="270"/>
        </pc:sldMkLst>
        <pc:spChg chg="del mod">
          <ac:chgData name="navneet kaur" userId="44b5739acb90aa57" providerId="LiveId" clId="{FA333C31-2954-4F0F-8E6A-508CBEA69FA3}" dt="2024-04-14T09:26:12.958" v="839" actId="478"/>
          <ac:spMkLst>
            <pc:docMk/>
            <pc:sldMk cId="711478487" sldId="270"/>
            <ac:spMk id="2" creationId="{F03D6A6E-8DF2-65A9-4AB5-B773DA273A27}"/>
          </ac:spMkLst>
        </pc:spChg>
        <pc:spChg chg="mod">
          <ac:chgData name="navneet kaur" userId="44b5739acb90aa57" providerId="LiveId" clId="{FA333C31-2954-4F0F-8E6A-508CBEA69FA3}" dt="2024-04-15T09:46:24.998" v="1064" actId="14100"/>
          <ac:spMkLst>
            <pc:docMk/>
            <pc:sldMk cId="711478487" sldId="270"/>
            <ac:spMk id="3" creationId="{53BB89C8-64E7-29CF-FDDF-3DDCBBB4348E}"/>
          </ac:spMkLst>
        </pc:spChg>
      </pc:sldChg>
      <pc:sldChg chg="delSp modSp new mod">
        <pc:chgData name="navneet kaur" userId="44b5739acb90aa57" providerId="LiveId" clId="{FA333C31-2954-4F0F-8E6A-508CBEA69FA3}" dt="2024-04-15T09:51:53.518" v="1108" actId="20577"/>
        <pc:sldMkLst>
          <pc:docMk/>
          <pc:sldMk cId="1954223098" sldId="271"/>
        </pc:sldMkLst>
        <pc:spChg chg="del mod">
          <ac:chgData name="navneet kaur" userId="44b5739acb90aa57" providerId="LiveId" clId="{FA333C31-2954-4F0F-8E6A-508CBEA69FA3}" dt="2024-04-14T08:51:38.141" v="621" actId="478"/>
          <ac:spMkLst>
            <pc:docMk/>
            <pc:sldMk cId="1954223098" sldId="271"/>
            <ac:spMk id="2" creationId="{E2A596AC-81D4-CDBC-23EF-9D2C80138B90}"/>
          </ac:spMkLst>
        </pc:spChg>
        <pc:spChg chg="mod">
          <ac:chgData name="navneet kaur" userId="44b5739acb90aa57" providerId="LiveId" clId="{FA333C31-2954-4F0F-8E6A-508CBEA69FA3}" dt="2024-04-15T09:51:53.518" v="1108" actId="20577"/>
          <ac:spMkLst>
            <pc:docMk/>
            <pc:sldMk cId="1954223098" sldId="271"/>
            <ac:spMk id="3" creationId="{1128D068-D868-F00D-CD88-9B775B6635D8}"/>
          </ac:spMkLst>
        </pc:spChg>
      </pc:sldChg>
      <pc:sldChg chg="addSp delSp modSp new del mod">
        <pc:chgData name="navneet kaur" userId="44b5739acb90aa57" providerId="LiveId" clId="{FA333C31-2954-4F0F-8E6A-508CBEA69FA3}" dt="2024-04-14T08:07:57.421" v="152" actId="47"/>
        <pc:sldMkLst>
          <pc:docMk/>
          <pc:sldMk cId="903359308" sldId="272"/>
        </pc:sldMkLst>
        <pc:spChg chg="mod">
          <ac:chgData name="navneet kaur" userId="44b5739acb90aa57" providerId="LiveId" clId="{FA333C31-2954-4F0F-8E6A-508CBEA69FA3}" dt="2024-04-14T08:07:13.863" v="143" actId="27636"/>
          <ac:spMkLst>
            <pc:docMk/>
            <pc:sldMk cId="903359308" sldId="272"/>
            <ac:spMk id="2" creationId="{A80F791C-D39F-FED1-1D7B-5E2A7359680D}"/>
          </ac:spMkLst>
        </pc:spChg>
        <pc:spChg chg="del">
          <ac:chgData name="navneet kaur" userId="44b5739acb90aa57" providerId="LiveId" clId="{FA333C31-2954-4F0F-8E6A-508CBEA69FA3}" dt="2024-04-14T08:07:09.373" v="141"/>
          <ac:spMkLst>
            <pc:docMk/>
            <pc:sldMk cId="903359308" sldId="272"/>
            <ac:spMk id="3" creationId="{187056C2-E9FB-1F5D-FE0B-C459AEEAD8A8}"/>
          </ac:spMkLst>
        </pc:spChg>
        <pc:spChg chg="add del mod">
          <ac:chgData name="navneet kaur" userId="44b5739acb90aa57" providerId="LiveId" clId="{FA333C31-2954-4F0F-8E6A-508CBEA69FA3}" dt="2024-04-14T08:07:38.961" v="146" actId="478"/>
          <ac:spMkLst>
            <pc:docMk/>
            <pc:sldMk cId="903359308" sldId="272"/>
            <ac:spMk id="4" creationId="{8D68D17A-86A4-9D27-ED8A-40B623AD61ED}"/>
          </ac:spMkLst>
        </pc:spChg>
        <pc:spChg chg="add del mod">
          <ac:chgData name="navneet kaur" userId="44b5739acb90aa57" providerId="LiveId" clId="{FA333C31-2954-4F0F-8E6A-508CBEA69FA3}" dt="2024-04-14T08:07:44.373" v="148"/>
          <ac:spMkLst>
            <pc:docMk/>
            <pc:sldMk cId="903359308" sldId="272"/>
            <ac:spMk id="5" creationId="{5FC0B41E-AC86-78DB-BB55-75575E077386}"/>
          </ac:spMkLst>
        </pc:spChg>
        <pc:spChg chg="add del mod">
          <ac:chgData name="navneet kaur" userId="44b5739acb90aa57" providerId="LiveId" clId="{FA333C31-2954-4F0F-8E6A-508CBEA69FA3}" dt="2024-04-14T08:07:52.597" v="151" actId="478"/>
          <ac:spMkLst>
            <pc:docMk/>
            <pc:sldMk cId="903359308" sldId="272"/>
            <ac:spMk id="6" creationId="{E9D9E990-3268-AA89-ED71-510A06D40DDF}"/>
          </ac:spMkLst>
        </pc:spChg>
        <pc:spChg chg="add mod">
          <ac:chgData name="navneet kaur" userId="44b5739acb90aa57" providerId="LiveId" clId="{FA333C31-2954-4F0F-8E6A-508CBEA69FA3}" dt="2024-04-14T08:07:52.597" v="151" actId="478"/>
          <ac:spMkLst>
            <pc:docMk/>
            <pc:sldMk cId="903359308" sldId="272"/>
            <ac:spMk id="7" creationId="{B6034C1D-5130-173E-9937-7ACD666C990C}"/>
          </ac:spMkLst>
        </pc:spChg>
      </pc:sldChg>
      <pc:sldChg chg="addSp delSp modSp new del mod">
        <pc:chgData name="navneet kaur" userId="44b5739acb90aa57" providerId="LiveId" clId="{FA333C31-2954-4F0F-8E6A-508CBEA69FA3}" dt="2024-04-14T08:11:54.919" v="173" actId="47"/>
        <pc:sldMkLst>
          <pc:docMk/>
          <pc:sldMk cId="1717963854" sldId="272"/>
        </pc:sldMkLst>
        <pc:spChg chg="del">
          <ac:chgData name="navneet kaur" userId="44b5739acb90aa57" providerId="LiveId" clId="{FA333C31-2954-4F0F-8E6A-508CBEA69FA3}" dt="2024-04-14T08:09:15.732" v="161"/>
          <ac:spMkLst>
            <pc:docMk/>
            <pc:sldMk cId="1717963854" sldId="272"/>
            <ac:spMk id="2" creationId="{3EAF7F2E-266D-618B-B108-D0FB92144633}"/>
          </ac:spMkLst>
        </pc:spChg>
        <pc:spChg chg="del">
          <ac:chgData name="navneet kaur" userId="44b5739acb90aa57" providerId="LiveId" clId="{FA333C31-2954-4F0F-8E6A-508CBEA69FA3}" dt="2024-04-14T08:10:54.416" v="170"/>
          <ac:spMkLst>
            <pc:docMk/>
            <pc:sldMk cId="1717963854" sldId="272"/>
            <ac:spMk id="3" creationId="{8E96DAB8-646C-325D-304E-71033F1E0CC2}"/>
          </ac:spMkLst>
        </pc:spChg>
        <pc:spChg chg="mod">
          <ac:chgData name="navneet kaur" userId="44b5739acb90aa57" providerId="LiveId" clId="{FA333C31-2954-4F0F-8E6A-508CBEA69FA3}" dt="2024-04-14T08:11:27.903" v="172" actId="14100"/>
          <ac:spMkLst>
            <pc:docMk/>
            <pc:sldMk cId="1717963854" sldId="272"/>
            <ac:spMk id="4" creationId="{64FA6CC1-8775-B388-3EB0-E75F2C0E57EE}"/>
          </ac:spMkLst>
        </pc:spChg>
        <pc:spChg chg="add mod">
          <ac:chgData name="navneet kaur" userId="44b5739acb90aa57" providerId="LiveId" clId="{FA333C31-2954-4F0F-8E6A-508CBEA69FA3}" dt="2024-04-14T08:10:21.621" v="169" actId="14100"/>
          <ac:spMkLst>
            <pc:docMk/>
            <pc:sldMk cId="1717963854" sldId="272"/>
            <ac:spMk id="5" creationId="{193BB507-0D1F-AA5D-F74B-EB5E1E17B132}"/>
          </ac:spMkLst>
        </pc:spChg>
        <pc:spChg chg="add mod">
          <ac:chgData name="navneet kaur" userId="44b5739acb90aa57" providerId="LiveId" clId="{FA333C31-2954-4F0F-8E6A-508CBEA69FA3}" dt="2024-04-14T08:11:27.903" v="172" actId="14100"/>
          <ac:spMkLst>
            <pc:docMk/>
            <pc:sldMk cId="1717963854" sldId="272"/>
            <ac:spMk id="6" creationId="{4F38F9FA-A2A8-1B49-0CFE-9FF1CC1EAAD7}"/>
          </ac:spMkLst>
        </pc:spChg>
      </pc:sldChg>
      <pc:sldChg chg="new del">
        <pc:chgData name="navneet kaur" userId="44b5739acb90aa57" providerId="LiveId" clId="{FA333C31-2954-4F0F-8E6A-508CBEA69FA3}" dt="2024-04-14T08:06:52.717" v="139" actId="47"/>
        <pc:sldMkLst>
          <pc:docMk/>
          <pc:sldMk cId="2964242254" sldId="272"/>
        </pc:sldMkLst>
      </pc:sldChg>
      <pc:sldChg chg="addSp delSp modSp new del mod">
        <pc:chgData name="navneet kaur" userId="44b5739acb90aa57" providerId="LiveId" clId="{FA333C31-2954-4F0F-8E6A-508CBEA69FA3}" dt="2024-04-14T08:08:24.474" v="159" actId="47"/>
        <pc:sldMkLst>
          <pc:docMk/>
          <pc:sldMk cId="3429574300" sldId="272"/>
        </pc:sldMkLst>
        <pc:spChg chg="del">
          <ac:chgData name="navneet kaur" userId="44b5739acb90aa57" providerId="LiveId" clId="{FA333C31-2954-4F0F-8E6A-508CBEA69FA3}" dt="2024-04-14T08:08:12.056" v="154"/>
          <ac:spMkLst>
            <pc:docMk/>
            <pc:sldMk cId="3429574300" sldId="272"/>
            <ac:spMk id="3" creationId="{11A7825A-5A71-0236-F5E2-718DDF876979}"/>
          </ac:spMkLst>
        </pc:spChg>
        <pc:spChg chg="add del mod">
          <ac:chgData name="navneet kaur" userId="44b5739acb90aa57" providerId="LiveId" clId="{FA333C31-2954-4F0F-8E6A-508CBEA69FA3}" dt="2024-04-14T08:08:19.852" v="158" actId="478"/>
          <ac:spMkLst>
            <pc:docMk/>
            <pc:sldMk cId="3429574300" sldId="272"/>
            <ac:spMk id="4" creationId="{A49DF9BD-E3B8-48D2-402E-F2C6F8A3B2A5}"/>
          </ac:spMkLst>
        </pc:spChg>
        <pc:spChg chg="add mod">
          <ac:chgData name="navneet kaur" userId="44b5739acb90aa57" providerId="LiveId" clId="{FA333C31-2954-4F0F-8E6A-508CBEA69FA3}" dt="2024-04-14T08:08:19.852" v="158" actId="478"/>
          <ac:spMkLst>
            <pc:docMk/>
            <pc:sldMk cId="3429574300" sldId="272"/>
            <ac:spMk id="5" creationId="{7BFF2B86-B481-1189-7072-704904877B1C}"/>
          </ac:spMkLst>
        </pc:spChg>
      </pc:sldChg>
      <pc:sldChg chg="addSp delSp modSp new mod ord">
        <pc:chgData name="navneet kaur" userId="44b5739acb90aa57" providerId="LiveId" clId="{FA333C31-2954-4F0F-8E6A-508CBEA69FA3}" dt="2024-04-16T08:22:54.865" v="1118" actId="27636"/>
        <pc:sldMkLst>
          <pc:docMk/>
          <pc:sldMk cId="3646236691" sldId="272"/>
        </pc:sldMkLst>
        <pc:spChg chg="del mod">
          <ac:chgData name="navneet kaur" userId="44b5739acb90aa57" providerId="LiveId" clId="{FA333C31-2954-4F0F-8E6A-508CBEA69FA3}" dt="2024-04-14T08:12:12.132" v="177"/>
          <ac:spMkLst>
            <pc:docMk/>
            <pc:sldMk cId="3646236691" sldId="272"/>
            <ac:spMk id="2" creationId="{927FD799-7236-3FA2-E9B0-4A501D84DA5A}"/>
          </ac:spMkLst>
        </pc:spChg>
        <pc:spChg chg="mod">
          <ac:chgData name="navneet kaur" userId="44b5739acb90aa57" providerId="LiveId" clId="{FA333C31-2954-4F0F-8E6A-508CBEA69FA3}" dt="2024-04-16T08:22:54.865" v="1118" actId="27636"/>
          <ac:spMkLst>
            <pc:docMk/>
            <pc:sldMk cId="3646236691" sldId="272"/>
            <ac:spMk id="3" creationId="{44248D34-5598-02F3-B416-B5974989A525}"/>
          </ac:spMkLst>
        </pc:spChg>
        <pc:spChg chg="mod">
          <ac:chgData name="navneet kaur" userId="44b5739acb90aa57" providerId="LiveId" clId="{FA333C31-2954-4F0F-8E6A-508CBEA69FA3}" dt="2024-04-15T09:53:11.290" v="1110" actId="1076"/>
          <ac:spMkLst>
            <pc:docMk/>
            <pc:sldMk cId="3646236691" sldId="272"/>
            <ac:spMk id="4" creationId="{8456017B-28B6-0B99-626E-E0993D25F428}"/>
          </ac:spMkLst>
        </pc:spChg>
        <pc:spChg chg="add mod">
          <ac:chgData name="navneet kaur" userId="44b5739acb90aa57" providerId="LiveId" clId="{FA333C31-2954-4F0F-8E6A-508CBEA69FA3}" dt="2024-04-14T08:15:45.185" v="305" actId="14100"/>
          <ac:spMkLst>
            <pc:docMk/>
            <pc:sldMk cId="3646236691" sldId="272"/>
            <ac:spMk id="5" creationId="{FAEB515A-D277-AD51-425C-4CA2DEE3B61E}"/>
          </ac:spMkLst>
        </pc:spChg>
        <pc:spChg chg="add del mod">
          <ac:chgData name="navneet kaur" userId="44b5739acb90aa57" providerId="LiveId" clId="{FA333C31-2954-4F0F-8E6A-508CBEA69FA3}" dt="2024-04-15T09:53:07.194" v="1109" actId="478"/>
          <ac:spMkLst>
            <pc:docMk/>
            <pc:sldMk cId="3646236691" sldId="272"/>
            <ac:spMk id="6" creationId="{4971BB60-1AC9-A831-CEC2-33B1134B85FF}"/>
          </ac:spMkLst>
        </pc:spChg>
      </pc:sldChg>
      <pc:sldChg chg="delSp modSp new del mod">
        <pc:chgData name="navneet kaur" userId="44b5739acb90aa57" providerId="LiveId" clId="{FA333C31-2954-4F0F-8E6A-508CBEA69FA3}" dt="2024-04-14T08:55:17.958" v="634" actId="47"/>
        <pc:sldMkLst>
          <pc:docMk/>
          <pc:sldMk cId="746745140" sldId="273"/>
        </pc:sldMkLst>
        <pc:spChg chg="mod">
          <ac:chgData name="navneet kaur" userId="44b5739acb90aa57" providerId="LiveId" clId="{FA333C31-2954-4F0F-8E6A-508CBEA69FA3}" dt="2024-04-14T08:22:05.645" v="427" actId="14100"/>
          <ac:spMkLst>
            <pc:docMk/>
            <pc:sldMk cId="746745140" sldId="273"/>
            <ac:spMk id="2" creationId="{F5D19A68-948C-D745-0EC6-C5E746DCF214}"/>
          </ac:spMkLst>
        </pc:spChg>
        <pc:spChg chg="del mod">
          <ac:chgData name="navneet kaur" userId="44b5739acb90aa57" providerId="LiveId" clId="{FA333C31-2954-4F0F-8E6A-508CBEA69FA3}" dt="2024-04-14T08:21:56.794" v="424" actId="478"/>
          <ac:spMkLst>
            <pc:docMk/>
            <pc:sldMk cId="746745140" sldId="273"/>
            <ac:spMk id="3" creationId="{844531BA-519F-55E5-F331-2440B88497A8}"/>
          </ac:spMkLst>
        </pc:spChg>
        <pc:spChg chg="mod">
          <ac:chgData name="navneet kaur" userId="44b5739acb90aa57" providerId="LiveId" clId="{FA333C31-2954-4F0F-8E6A-508CBEA69FA3}" dt="2024-04-14T08:43:52.266" v="495" actId="113"/>
          <ac:spMkLst>
            <pc:docMk/>
            <pc:sldMk cId="746745140" sldId="273"/>
            <ac:spMk id="4" creationId="{B65C92F7-6C7E-8BA7-21C7-5B0FE77188B4}"/>
          </ac:spMkLst>
        </pc:spChg>
      </pc:sldChg>
      <pc:sldChg chg="addSp modSp new mod">
        <pc:chgData name="navneet kaur" userId="44b5739acb90aa57" providerId="LiveId" clId="{FA333C31-2954-4F0F-8E6A-508CBEA69FA3}" dt="2024-04-15T09:49:48.775" v="1087" actId="20577"/>
        <pc:sldMkLst>
          <pc:docMk/>
          <pc:sldMk cId="781052714" sldId="274"/>
        </pc:sldMkLst>
        <pc:spChg chg="add mod">
          <ac:chgData name="navneet kaur" userId="44b5739acb90aa57" providerId="LiveId" clId="{FA333C31-2954-4F0F-8E6A-508CBEA69FA3}" dt="2024-04-15T09:49:48.775" v="1087" actId="20577"/>
          <ac:spMkLst>
            <pc:docMk/>
            <pc:sldMk cId="781052714" sldId="274"/>
            <ac:spMk id="3" creationId="{0D3BD3AD-0B09-699E-3DE8-E762ACE7DA07}"/>
          </ac:spMkLst>
        </pc:spChg>
        <pc:spChg chg="add mod">
          <ac:chgData name="navneet kaur" userId="44b5739acb90aa57" providerId="LiveId" clId="{FA333C31-2954-4F0F-8E6A-508CBEA69FA3}" dt="2024-04-15T09:37:35.887" v="985" actId="2711"/>
          <ac:spMkLst>
            <pc:docMk/>
            <pc:sldMk cId="781052714" sldId="274"/>
            <ac:spMk id="5" creationId="{D0A19B80-D6BD-807F-E6BF-22FCB1CBA93E}"/>
          </ac:spMkLst>
        </pc:spChg>
      </pc:sldChg>
      <pc:sldChg chg="addSp new del mod">
        <pc:chgData name="navneet kaur" userId="44b5739acb90aa57" providerId="LiveId" clId="{FA333C31-2954-4F0F-8E6A-508CBEA69FA3}" dt="2024-04-14T08:52:45.326" v="626" actId="47"/>
        <pc:sldMkLst>
          <pc:docMk/>
          <pc:sldMk cId="471170735" sldId="275"/>
        </pc:sldMkLst>
        <pc:spChg chg="add">
          <ac:chgData name="navneet kaur" userId="44b5739acb90aa57" providerId="LiveId" clId="{FA333C31-2954-4F0F-8E6A-508CBEA69FA3}" dt="2024-04-14T08:49:41.898" v="505" actId="22"/>
          <ac:spMkLst>
            <pc:docMk/>
            <pc:sldMk cId="471170735" sldId="275"/>
            <ac:spMk id="3" creationId="{5F476482-49F6-4C7D-C290-EE7B84790919}"/>
          </ac:spMkLst>
        </pc:spChg>
      </pc:sldChg>
      <pc:sldChg chg="addSp modSp new mod">
        <pc:chgData name="navneet kaur" userId="44b5739acb90aa57" providerId="LiveId" clId="{FA333C31-2954-4F0F-8E6A-508CBEA69FA3}" dt="2024-04-15T09:43:08.362" v="1032" actId="1076"/>
        <pc:sldMkLst>
          <pc:docMk/>
          <pc:sldMk cId="3527344386" sldId="275"/>
        </pc:sldMkLst>
        <pc:spChg chg="add mod">
          <ac:chgData name="navneet kaur" userId="44b5739acb90aa57" providerId="LiveId" clId="{FA333C31-2954-4F0F-8E6A-508CBEA69FA3}" dt="2024-04-15T09:43:08.362" v="1032" actId="1076"/>
          <ac:spMkLst>
            <pc:docMk/>
            <pc:sldMk cId="3527344386" sldId="275"/>
            <ac:spMk id="3" creationId="{7EE2DC0D-D144-4441-FB69-E7D5496030F0}"/>
          </ac:spMkLst>
        </pc:spChg>
      </pc:sldChg>
      <pc:sldChg chg="addSp modSp new mod">
        <pc:chgData name="navneet kaur" userId="44b5739acb90aa57" providerId="LiveId" clId="{FA333C31-2954-4F0F-8E6A-508CBEA69FA3}" dt="2024-04-15T09:46:59.941" v="1068" actId="20577"/>
        <pc:sldMkLst>
          <pc:docMk/>
          <pc:sldMk cId="1530305283" sldId="276"/>
        </pc:sldMkLst>
        <pc:spChg chg="add mod">
          <ac:chgData name="navneet kaur" userId="44b5739acb90aa57" providerId="LiveId" clId="{FA333C31-2954-4F0F-8E6A-508CBEA69FA3}" dt="2024-04-15T09:46:59.941" v="1068" actId="20577"/>
          <ac:spMkLst>
            <pc:docMk/>
            <pc:sldMk cId="1530305283" sldId="276"/>
            <ac:spMk id="3" creationId="{7A6E7F40-B02D-E6AF-347F-53F6070DB8EE}"/>
          </ac:spMkLst>
        </pc:spChg>
      </pc:sldChg>
      <pc:sldChg chg="addSp modSp new mod">
        <pc:chgData name="navneet kaur" userId="44b5739acb90aa57" providerId="LiveId" clId="{FA333C31-2954-4F0F-8E6A-508CBEA69FA3}" dt="2024-04-15T09:43:40.235" v="1037" actId="1076"/>
        <pc:sldMkLst>
          <pc:docMk/>
          <pc:sldMk cId="1672136819" sldId="277"/>
        </pc:sldMkLst>
        <pc:spChg chg="add mod">
          <ac:chgData name="navneet kaur" userId="44b5739acb90aa57" providerId="LiveId" clId="{FA333C31-2954-4F0F-8E6A-508CBEA69FA3}" dt="2024-04-15T09:43:40.235" v="1037" actId="1076"/>
          <ac:spMkLst>
            <pc:docMk/>
            <pc:sldMk cId="1672136819" sldId="277"/>
            <ac:spMk id="3" creationId="{6F5882ED-0E29-C8EE-0777-E2057B10C08F}"/>
          </ac:spMkLst>
        </pc:spChg>
      </pc:sldChg>
      <pc:sldChg chg="addSp modSp new mod">
        <pc:chgData name="navneet kaur" userId="44b5739acb90aa57" providerId="LiveId" clId="{FA333C31-2954-4F0F-8E6A-508CBEA69FA3}" dt="2024-04-15T09:45:41.929" v="1054" actId="1076"/>
        <pc:sldMkLst>
          <pc:docMk/>
          <pc:sldMk cId="1852918115" sldId="278"/>
        </pc:sldMkLst>
        <pc:spChg chg="add mod">
          <ac:chgData name="navneet kaur" userId="44b5739acb90aa57" providerId="LiveId" clId="{FA333C31-2954-4F0F-8E6A-508CBEA69FA3}" dt="2024-04-15T09:45:41.929" v="1054" actId="1076"/>
          <ac:spMkLst>
            <pc:docMk/>
            <pc:sldMk cId="1852918115" sldId="278"/>
            <ac:spMk id="3" creationId="{1F5F0B88-E31E-00D7-8D60-0AA88239CAAE}"/>
          </ac:spMkLst>
        </pc:spChg>
      </pc:sldChg>
      <pc:sldChg chg="addSp modSp new mod">
        <pc:chgData name="navneet kaur" userId="44b5739acb90aa57" providerId="LiveId" clId="{FA333C31-2954-4F0F-8E6A-508CBEA69FA3}" dt="2024-04-15T09:48:09.829" v="1083" actId="20577"/>
        <pc:sldMkLst>
          <pc:docMk/>
          <pc:sldMk cId="1681905143" sldId="279"/>
        </pc:sldMkLst>
        <pc:spChg chg="add mod">
          <ac:chgData name="navneet kaur" userId="44b5739acb90aa57" providerId="LiveId" clId="{FA333C31-2954-4F0F-8E6A-508CBEA69FA3}" dt="2024-04-15T09:48:09.829" v="1083" actId="20577"/>
          <ac:spMkLst>
            <pc:docMk/>
            <pc:sldMk cId="1681905143" sldId="279"/>
            <ac:spMk id="3" creationId="{B789769B-1487-EA12-E726-3110B7D2EEB2}"/>
          </ac:spMkLst>
        </pc:spChg>
      </pc:sldChg>
      <pc:sldChg chg="addSp delSp modSp new mod">
        <pc:chgData name="navneet kaur" userId="44b5739acb90aa57" providerId="LiveId" clId="{FA333C31-2954-4F0F-8E6A-508CBEA69FA3}" dt="2024-04-16T08:28:17.038" v="1158" actId="20577"/>
        <pc:sldMkLst>
          <pc:docMk/>
          <pc:sldMk cId="2915307618" sldId="280"/>
        </pc:sldMkLst>
        <pc:spChg chg="del mod">
          <ac:chgData name="navneet kaur" userId="44b5739acb90aa57" providerId="LiveId" clId="{FA333C31-2954-4F0F-8E6A-508CBEA69FA3}" dt="2024-04-16T08:26:51.686" v="1138" actId="478"/>
          <ac:spMkLst>
            <pc:docMk/>
            <pc:sldMk cId="2915307618" sldId="280"/>
            <ac:spMk id="2" creationId="{F2547BD3-E6B1-B4D6-0612-BE0AE168C5C2}"/>
          </ac:spMkLst>
        </pc:spChg>
        <pc:spChg chg="del mod">
          <ac:chgData name="navneet kaur" userId="44b5739acb90aa57" providerId="LiveId" clId="{FA333C31-2954-4F0F-8E6A-508CBEA69FA3}" dt="2024-04-16T08:25:22.025" v="1121"/>
          <ac:spMkLst>
            <pc:docMk/>
            <pc:sldMk cId="2915307618" sldId="280"/>
            <ac:spMk id="3" creationId="{B95C866C-33F2-B875-EFA9-A20135CB4D62}"/>
          </ac:spMkLst>
        </pc:spChg>
        <pc:spChg chg="mod">
          <ac:chgData name="navneet kaur" userId="44b5739acb90aa57" providerId="LiveId" clId="{FA333C31-2954-4F0F-8E6A-508CBEA69FA3}" dt="2024-04-16T08:28:17.038" v="1158" actId="20577"/>
          <ac:spMkLst>
            <pc:docMk/>
            <pc:sldMk cId="2915307618" sldId="280"/>
            <ac:spMk id="4" creationId="{22B6929E-3202-0090-2C50-E3A7FC8039FE}"/>
          </ac:spMkLst>
        </pc:spChg>
        <pc:picChg chg="add mod">
          <ac:chgData name="navneet kaur" userId="44b5739acb90aa57" providerId="LiveId" clId="{FA333C31-2954-4F0F-8E6A-508CBEA69FA3}" dt="2024-04-16T08:26:02.464" v="1129" actId="14100"/>
          <ac:picMkLst>
            <pc:docMk/>
            <pc:sldMk cId="2915307618" sldId="280"/>
            <ac:picMk id="5" creationId="{6F892983-EA59-DECF-A7AC-B735BFBFCE18}"/>
          </ac:picMkLst>
        </pc:picChg>
        <pc:picChg chg="add mod">
          <ac:chgData name="navneet kaur" userId="44b5739acb90aa57" providerId="LiveId" clId="{FA333C31-2954-4F0F-8E6A-508CBEA69FA3}" dt="2024-04-16T08:25:54.712" v="1127" actId="14100"/>
          <ac:picMkLst>
            <pc:docMk/>
            <pc:sldMk cId="2915307618" sldId="280"/>
            <ac:picMk id="6" creationId="{6A749A1A-2F34-60D3-C914-212329BBAD1F}"/>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BD85502-4588-4B4C-A491-FD1DE5E31549}" type="datetimeFigureOut">
              <a:rPr lang="en-IN" smtClean="0"/>
              <a:t>16-04-2024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D03BE33-A31F-4AFB-9436-69CD0F5D555D}" type="slidenum">
              <a:rPr lang="en-IN" smtClean="0"/>
              <a:t>‹#›</a:t>
            </a:fld>
            <a:endParaRPr lang="en-IN"/>
          </a:p>
        </p:txBody>
      </p:sp>
    </p:spTree>
    <p:extLst>
      <p:ext uri="{BB962C8B-B14F-4D97-AF65-F5344CB8AC3E}">
        <p14:creationId xmlns:p14="http://schemas.microsoft.com/office/powerpoint/2010/main" val="3071385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D85502-4588-4B4C-A491-FD1DE5E31549}" type="datetimeFigureOut">
              <a:rPr lang="en-IN" smtClean="0"/>
              <a:t>16-04-2024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D03BE33-A31F-4AFB-9436-69CD0F5D555D}" type="slidenum">
              <a:rPr lang="en-IN" smtClean="0"/>
              <a:t>‹#›</a:t>
            </a:fld>
            <a:endParaRPr lang="en-IN"/>
          </a:p>
        </p:txBody>
      </p:sp>
    </p:spTree>
    <p:extLst>
      <p:ext uri="{BB962C8B-B14F-4D97-AF65-F5344CB8AC3E}">
        <p14:creationId xmlns:p14="http://schemas.microsoft.com/office/powerpoint/2010/main" val="3536737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D85502-4588-4B4C-A491-FD1DE5E31549}" type="datetimeFigureOut">
              <a:rPr lang="en-IN" smtClean="0"/>
              <a:t>16-04-2024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D03BE33-A31F-4AFB-9436-69CD0F5D555D}"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399962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BD85502-4588-4B4C-A491-FD1DE5E31549}" type="datetimeFigureOut">
              <a:rPr lang="en-IN" smtClean="0"/>
              <a:t>16-04-2024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D03BE33-A31F-4AFB-9436-69CD0F5D555D}" type="slidenum">
              <a:rPr lang="en-IN" smtClean="0"/>
              <a:t>‹#›</a:t>
            </a:fld>
            <a:endParaRPr lang="en-IN"/>
          </a:p>
        </p:txBody>
      </p:sp>
    </p:spTree>
    <p:extLst>
      <p:ext uri="{BB962C8B-B14F-4D97-AF65-F5344CB8AC3E}">
        <p14:creationId xmlns:p14="http://schemas.microsoft.com/office/powerpoint/2010/main" val="41968964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BD85502-4588-4B4C-A491-FD1DE5E31549}" type="datetimeFigureOut">
              <a:rPr lang="en-IN" smtClean="0"/>
              <a:t>16-04-2024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D03BE33-A31F-4AFB-9436-69CD0F5D555D}"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558987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BD85502-4588-4B4C-A491-FD1DE5E31549}" type="datetimeFigureOut">
              <a:rPr lang="en-IN" smtClean="0"/>
              <a:t>16-04-2024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D03BE33-A31F-4AFB-9436-69CD0F5D555D}" type="slidenum">
              <a:rPr lang="en-IN" smtClean="0"/>
              <a:t>‹#›</a:t>
            </a:fld>
            <a:endParaRPr lang="en-IN"/>
          </a:p>
        </p:txBody>
      </p:sp>
    </p:spTree>
    <p:extLst>
      <p:ext uri="{BB962C8B-B14F-4D97-AF65-F5344CB8AC3E}">
        <p14:creationId xmlns:p14="http://schemas.microsoft.com/office/powerpoint/2010/main" val="32892581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D85502-4588-4B4C-A491-FD1DE5E31549}" type="datetimeFigureOut">
              <a:rPr lang="en-IN" smtClean="0"/>
              <a:t>16-04-2024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D03BE33-A31F-4AFB-9436-69CD0F5D555D}" type="slidenum">
              <a:rPr lang="en-IN" smtClean="0"/>
              <a:t>‹#›</a:t>
            </a:fld>
            <a:endParaRPr lang="en-IN"/>
          </a:p>
        </p:txBody>
      </p:sp>
    </p:spTree>
    <p:extLst>
      <p:ext uri="{BB962C8B-B14F-4D97-AF65-F5344CB8AC3E}">
        <p14:creationId xmlns:p14="http://schemas.microsoft.com/office/powerpoint/2010/main" val="32443236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D85502-4588-4B4C-A491-FD1DE5E31549}" type="datetimeFigureOut">
              <a:rPr lang="en-IN" smtClean="0"/>
              <a:t>16-04-2024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D03BE33-A31F-4AFB-9436-69CD0F5D555D}" type="slidenum">
              <a:rPr lang="en-IN" smtClean="0"/>
              <a:t>‹#›</a:t>
            </a:fld>
            <a:endParaRPr lang="en-IN"/>
          </a:p>
        </p:txBody>
      </p:sp>
    </p:spTree>
    <p:extLst>
      <p:ext uri="{BB962C8B-B14F-4D97-AF65-F5344CB8AC3E}">
        <p14:creationId xmlns:p14="http://schemas.microsoft.com/office/powerpoint/2010/main" val="1539231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D85502-4588-4B4C-A491-FD1DE5E31549}" type="datetimeFigureOut">
              <a:rPr lang="en-IN" smtClean="0"/>
              <a:t>16-04-2024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D03BE33-A31F-4AFB-9436-69CD0F5D555D}" type="slidenum">
              <a:rPr lang="en-IN" smtClean="0"/>
              <a:t>‹#›</a:t>
            </a:fld>
            <a:endParaRPr lang="en-IN"/>
          </a:p>
        </p:txBody>
      </p:sp>
    </p:spTree>
    <p:extLst>
      <p:ext uri="{BB962C8B-B14F-4D97-AF65-F5344CB8AC3E}">
        <p14:creationId xmlns:p14="http://schemas.microsoft.com/office/powerpoint/2010/main" val="959013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D85502-4588-4B4C-A491-FD1DE5E31549}" type="datetimeFigureOut">
              <a:rPr lang="en-IN" smtClean="0"/>
              <a:t>16-04-2024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D03BE33-A31F-4AFB-9436-69CD0F5D555D}" type="slidenum">
              <a:rPr lang="en-IN" smtClean="0"/>
              <a:t>‹#›</a:t>
            </a:fld>
            <a:endParaRPr lang="en-IN"/>
          </a:p>
        </p:txBody>
      </p:sp>
    </p:spTree>
    <p:extLst>
      <p:ext uri="{BB962C8B-B14F-4D97-AF65-F5344CB8AC3E}">
        <p14:creationId xmlns:p14="http://schemas.microsoft.com/office/powerpoint/2010/main" val="476602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BD85502-4588-4B4C-A491-FD1DE5E31549}" type="datetimeFigureOut">
              <a:rPr lang="en-IN" smtClean="0"/>
              <a:t>16-04-2024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D03BE33-A31F-4AFB-9436-69CD0F5D555D}" type="slidenum">
              <a:rPr lang="en-IN" smtClean="0"/>
              <a:t>‹#›</a:t>
            </a:fld>
            <a:endParaRPr lang="en-IN"/>
          </a:p>
        </p:txBody>
      </p:sp>
    </p:spTree>
    <p:extLst>
      <p:ext uri="{BB962C8B-B14F-4D97-AF65-F5344CB8AC3E}">
        <p14:creationId xmlns:p14="http://schemas.microsoft.com/office/powerpoint/2010/main" val="3838615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D85502-4588-4B4C-A491-FD1DE5E31549}" type="datetimeFigureOut">
              <a:rPr lang="en-IN" smtClean="0"/>
              <a:t>16-04-2024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D03BE33-A31F-4AFB-9436-69CD0F5D555D}" type="slidenum">
              <a:rPr lang="en-IN" smtClean="0"/>
              <a:t>‹#›</a:t>
            </a:fld>
            <a:endParaRPr lang="en-IN"/>
          </a:p>
        </p:txBody>
      </p:sp>
    </p:spTree>
    <p:extLst>
      <p:ext uri="{BB962C8B-B14F-4D97-AF65-F5344CB8AC3E}">
        <p14:creationId xmlns:p14="http://schemas.microsoft.com/office/powerpoint/2010/main" val="824664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BD85502-4588-4B4C-A491-FD1DE5E31549}" type="datetimeFigureOut">
              <a:rPr lang="en-IN" smtClean="0"/>
              <a:t>16-04-2024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D03BE33-A31F-4AFB-9436-69CD0F5D555D}" type="slidenum">
              <a:rPr lang="en-IN" smtClean="0"/>
              <a:t>‹#›</a:t>
            </a:fld>
            <a:endParaRPr lang="en-IN"/>
          </a:p>
        </p:txBody>
      </p:sp>
    </p:spTree>
    <p:extLst>
      <p:ext uri="{BB962C8B-B14F-4D97-AF65-F5344CB8AC3E}">
        <p14:creationId xmlns:p14="http://schemas.microsoft.com/office/powerpoint/2010/main" val="3159444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D85502-4588-4B4C-A491-FD1DE5E31549}" type="datetimeFigureOut">
              <a:rPr lang="en-IN" smtClean="0"/>
              <a:t>16-04-2024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D03BE33-A31F-4AFB-9436-69CD0F5D555D}" type="slidenum">
              <a:rPr lang="en-IN" smtClean="0"/>
              <a:t>‹#›</a:t>
            </a:fld>
            <a:endParaRPr lang="en-IN"/>
          </a:p>
        </p:txBody>
      </p:sp>
    </p:spTree>
    <p:extLst>
      <p:ext uri="{BB962C8B-B14F-4D97-AF65-F5344CB8AC3E}">
        <p14:creationId xmlns:p14="http://schemas.microsoft.com/office/powerpoint/2010/main" val="1254299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BD85502-4588-4B4C-A491-FD1DE5E31549}" type="datetimeFigureOut">
              <a:rPr lang="en-IN" smtClean="0"/>
              <a:t>16-04-2024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D03BE33-A31F-4AFB-9436-69CD0F5D555D}" type="slidenum">
              <a:rPr lang="en-IN" smtClean="0"/>
              <a:t>‹#›</a:t>
            </a:fld>
            <a:endParaRPr lang="en-IN"/>
          </a:p>
        </p:txBody>
      </p:sp>
    </p:spTree>
    <p:extLst>
      <p:ext uri="{BB962C8B-B14F-4D97-AF65-F5344CB8AC3E}">
        <p14:creationId xmlns:p14="http://schemas.microsoft.com/office/powerpoint/2010/main" val="2989957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BD85502-4588-4B4C-A491-FD1DE5E31549}" type="datetimeFigureOut">
              <a:rPr lang="en-IN" smtClean="0"/>
              <a:t>16-04-2024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D03BE33-A31F-4AFB-9436-69CD0F5D555D}" type="slidenum">
              <a:rPr lang="en-IN" smtClean="0"/>
              <a:t>‹#›</a:t>
            </a:fld>
            <a:endParaRPr lang="en-IN"/>
          </a:p>
        </p:txBody>
      </p:sp>
    </p:spTree>
    <p:extLst>
      <p:ext uri="{BB962C8B-B14F-4D97-AF65-F5344CB8AC3E}">
        <p14:creationId xmlns:p14="http://schemas.microsoft.com/office/powerpoint/2010/main" val="802770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BD85502-4588-4B4C-A491-FD1DE5E31549}" type="datetimeFigureOut">
              <a:rPr lang="en-IN" smtClean="0"/>
              <a:t>16-04-2024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D03BE33-A31F-4AFB-9436-69CD0F5D555D}" type="slidenum">
              <a:rPr lang="en-IN" smtClean="0"/>
              <a:t>‹#›</a:t>
            </a:fld>
            <a:endParaRPr lang="en-IN"/>
          </a:p>
        </p:txBody>
      </p:sp>
    </p:spTree>
    <p:extLst>
      <p:ext uri="{BB962C8B-B14F-4D97-AF65-F5344CB8AC3E}">
        <p14:creationId xmlns:p14="http://schemas.microsoft.com/office/powerpoint/2010/main" val="1763191633"/>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6DE8D-21D4-56DF-72A1-4763760832EF}"/>
              </a:ext>
            </a:extLst>
          </p:cNvPr>
          <p:cNvSpPr>
            <a:spLocks noGrp="1"/>
          </p:cNvSpPr>
          <p:nvPr>
            <p:ph type="ctrTitle"/>
          </p:nvPr>
        </p:nvSpPr>
        <p:spPr/>
        <p:txBody>
          <a:bodyPr/>
          <a:lstStyle/>
          <a:p>
            <a:r>
              <a:rPr lang="en-US" dirty="0"/>
              <a:t> </a:t>
            </a:r>
            <a:r>
              <a:rPr lang="en-US" b="1" dirty="0"/>
              <a:t>Capstone Project</a:t>
            </a:r>
            <a:endParaRPr lang="en-IN" b="1" dirty="0"/>
          </a:p>
        </p:txBody>
      </p:sp>
      <p:sp>
        <p:nvSpPr>
          <p:cNvPr id="3" name="Subtitle 2">
            <a:extLst>
              <a:ext uri="{FF2B5EF4-FFF2-40B4-BE49-F238E27FC236}">
                <a16:creationId xmlns:a16="http://schemas.microsoft.com/office/drawing/2014/main" id="{5B4616A1-F600-2F02-91CB-738305A4FEA4}"/>
              </a:ext>
            </a:extLst>
          </p:cNvPr>
          <p:cNvSpPr>
            <a:spLocks noGrp="1"/>
          </p:cNvSpPr>
          <p:nvPr>
            <p:ph type="subTitle" idx="1"/>
          </p:nvPr>
        </p:nvSpPr>
        <p:spPr>
          <a:xfrm>
            <a:off x="9731828" y="4655976"/>
            <a:ext cx="2099388" cy="601824"/>
          </a:xfrm>
        </p:spPr>
        <p:txBody>
          <a:bodyPr>
            <a:normAutofit/>
          </a:bodyPr>
          <a:lstStyle/>
          <a:p>
            <a:r>
              <a:rPr lang="en-US" dirty="0"/>
              <a:t>Navneet kaur</a:t>
            </a:r>
            <a:endParaRPr lang="en-IN" dirty="0"/>
          </a:p>
        </p:txBody>
      </p:sp>
    </p:spTree>
    <p:extLst>
      <p:ext uri="{BB962C8B-B14F-4D97-AF65-F5344CB8AC3E}">
        <p14:creationId xmlns:p14="http://schemas.microsoft.com/office/powerpoint/2010/main" val="14709216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BB89C8-64E7-29CF-FDDF-3DDCBBB4348E}"/>
              </a:ext>
            </a:extLst>
          </p:cNvPr>
          <p:cNvSpPr>
            <a:spLocks noGrp="1"/>
          </p:cNvSpPr>
          <p:nvPr>
            <p:ph idx="1"/>
          </p:nvPr>
        </p:nvSpPr>
        <p:spPr>
          <a:xfrm>
            <a:off x="716902" y="1576872"/>
            <a:ext cx="10515600" cy="4152124"/>
          </a:xfrm>
        </p:spPr>
        <p:txBody>
          <a:bodyPr>
            <a:normAutofit/>
          </a:bodyPr>
          <a:lstStyle/>
          <a:p>
            <a:pPr>
              <a:lnSpc>
                <a:spcPct val="150000"/>
              </a:lnSpc>
              <a:buFont typeface="Wingdings" panose="05000000000000000000" pitchFamily="2" charset="2"/>
              <a:buChar char="v"/>
            </a:pPr>
            <a:r>
              <a:rPr lang="en-US" dirty="0">
                <a:latin typeface="Calibri" panose="020F0502020204030204" pitchFamily="34" charset="0"/>
                <a:cs typeface="Calibri" panose="020F0502020204030204" pitchFamily="34" charset="0"/>
              </a:rPr>
              <a:t>Based on the training score of 0.8963, the testing score of 0.8927, </a:t>
            </a:r>
          </a:p>
          <a:p>
            <a:pPr>
              <a:lnSpc>
                <a:spcPct val="150000"/>
              </a:lnSpc>
              <a:buFont typeface="Wingdings" panose="05000000000000000000" pitchFamily="2" charset="2"/>
              <a:buChar char="v"/>
            </a:pPr>
            <a:r>
              <a:rPr lang="en-US" dirty="0">
                <a:latin typeface="Calibri" panose="020F0502020204030204" pitchFamily="34" charset="0"/>
                <a:cs typeface="Calibri" panose="020F0502020204030204" pitchFamily="34" charset="0"/>
              </a:rPr>
              <a:t>and the small difference between them, it seems that your model is performing well and is likely achieving a balanced fit.</a:t>
            </a:r>
          </a:p>
          <a:p>
            <a:pPr>
              <a:lnSpc>
                <a:spcPct val="150000"/>
              </a:lnSpc>
              <a:buFont typeface="Wingdings" panose="05000000000000000000" pitchFamily="2" charset="2"/>
              <a:buChar char="v"/>
            </a:pPr>
            <a:r>
              <a:rPr lang="en-US" b="1" i="0" dirty="0">
                <a:solidFill>
                  <a:srgbClr val="0D0D0D"/>
                </a:solidFill>
                <a:effectLst/>
                <a:latin typeface="Calibri" panose="020F0502020204030204" pitchFamily="34" charset="0"/>
                <a:cs typeface="Calibri" panose="020F0502020204030204" pitchFamily="34" charset="0"/>
              </a:rPr>
              <a:t>Small Difference Between Training and Testing Scores</a:t>
            </a:r>
            <a:r>
              <a:rPr lang="en-US" b="0" i="0" dirty="0">
                <a:solidFill>
                  <a:srgbClr val="0D0D0D"/>
                </a:solidFill>
                <a:effectLst/>
                <a:latin typeface="Calibri" panose="020F0502020204030204" pitchFamily="34" charset="0"/>
                <a:cs typeface="Calibri" panose="020F0502020204030204" pitchFamily="34" charset="0"/>
              </a:rPr>
              <a:t>: The small difference between the training and testing scores indicates that the model's performance doesn't degrade significantly when applied to new data. This suggests that the model is not excessively complex, which could lead to overfitting, nor is it too simplistic, which could result in underfitting.</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11478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A6E7F40-B02D-E6AF-347F-53F6070DB8EE}"/>
              </a:ext>
            </a:extLst>
          </p:cNvPr>
          <p:cNvSpPr txBox="1"/>
          <p:nvPr/>
        </p:nvSpPr>
        <p:spPr>
          <a:xfrm>
            <a:off x="422988" y="765942"/>
            <a:ext cx="11346024" cy="5266185"/>
          </a:xfrm>
          <a:prstGeom prst="rect">
            <a:avLst/>
          </a:prstGeom>
          <a:noFill/>
        </p:spPr>
        <p:txBody>
          <a:bodyPr wrap="square">
            <a:spAutoFit/>
          </a:bodyPr>
          <a:lstStyle/>
          <a:p>
            <a:pPr algn="l">
              <a:lnSpc>
                <a:spcPct val="150000"/>
              </a:lnSpc>
            </a:pPr>
            <a:br>
              <a:rPr lang="en-US" b="0" i="0" dirty="0">
                <a:solidFill>
                  <a:srgbClr val="0D0D0D"/>
                </a:solidFill>
                <a:effectLst/>
                <a:latin typeface="Calibri" panose="020F0502020204030204" pitchFamily="34" charset="0"/>
                <a:cs typeface="Calibri" panose="020F0502020204030204" pitchFamily="34" charset="0"/>
              </a:rPr>
            </a:br>
            <a:r>
              <a:rPr lang="en-US" sz="2800" b="1" i="0" dirty="0">
                <a:solidFill>
                  <a:srgbClr val="0D0D0D"/>
                </a:solidFill>
                <a:effectLst/>
                <a:latin typeface="Calibri" panose="020F0502020204030204" pitchFamily="34" charset="0"/>
                <a:cs typeface="Calibri" panose="020F0502020204030204" pitchFamily="34" charset="0"/>
              </a:rPr>
              <a:t>In conclusion, </a:t>
            </a:r>
            <a:r>
              <a:rPr lang="en-US" b="0" i="0" dirty="0">
                <a:solidFill>
                  <a:srgbClr val="0D0D0D"/>
                </a:solidFill>
                <a:effectLst/>
                <a:latin typeface="Calibri" panose="020F0502020204030204" pitchFamily="34" charset="0"/>
                <a:cs typeface="Calibri" panose="020F0502020204030204" pitchFamily="34" charset="0"/>
              </a:rPr>
              <a:t>based on the evaluation of the model's performance, it appears that the multiple linear regression model is performing well and achieving a balanced fit. With both the training and testing scores being high and exhibiting a small difference between them, the model demonstrates the ability to capture underlying patterns in the data while generalizing well to new, unseen data.</a:t>
            </a:r>
          </a:p>
          <a:p>
            <a:pPr algn="l">
              <a:lnSpc>
                <a:spcPct val="150000"/>
              </a:lnSpc>
            </a:pPr>
            <a:r>
              <a:rPr lang="en-US" b="1" i="0" dirty="0">
                <a:solidFill>
                  <a:srgbClr val="0D0D0D"/>
                </a:solidFill>
                <a:effectLst/>
                <a:latin typeface="Calibri" panose="020F0502020204030204" pitchFamily="34" charset="0"/>
                <a:cs typeface="Calibri" panose="020F0502020204030204" pitchFamily="34" charset="0"/>
              </a:rPr>
              <a:t>Next steps could include:</a:t>
            </a:r>
          </a:p>
          <a:p>
            <a:pPr algn="l">
              <a:lnSpc>
                <a:spcPct val="150000"/>
              </a:lnSpc>
              <a:buFont typeface="+mj-lt"/>
              <a:buAutoNum type="arabicPeriod"/>
            </a:pPr>
            <a:r>
              <a:rPr lang="en-US" b="1" i="0" dirty="0">
                <a:solidFill>
                  <a:srgbClr val="0D0D0D"/>
                </a:solidFill>
                <a:effectLst/>
                <a:latin typeface="Calibri" panose="020F0502020204030204" pitchFamily="34" charset="0"/>
                <a:cs typeface="Calibri" panose="020F0502020204030204" pitchFamily="34" charset="0"/>
              </a:rPr>
              <a:t>Further Analysis and Interpretation</a:t>
            </a:r>
            <a:r>
              <a:rPr lang="en-US" b="0" i="0" dirty="0">
                <a:solidFill>
                  <a:srgbClr val="0D0D0D"/>
                </a:solidFill>
                <a:effectLst/>
                <a:latin typeface="Calibri" panose="020F0502020204030204" pitchFamily="34" charset="0"/>
                <a:cs typeface="Calibri" panose="020F0502020204030204" pitchFamily="34" charset="0"/>
              </a:rPr>
              <a:t>: Dive deeper into the model's coefficients to understand the specific impact of each feature on the selling price of used cars. This analysis can provide valuable insights into factors driving pricing decisions in the market.</a:t>
            </a:r>
          </a:p>
          <a:p>
            <a:pPr algn="l">
              <a:lnSpc>
                <a:spcPct val="150000"/>
              </a:lnSpc>
              <a:buFont typeface="+mj-lt"/>
              <a:buAutoNum type="arabicPeriod"/>
            </a:pPr>
            <a:r>
              <a:rPr lang="en-US" b="1" i="0" dirty="0">
                <a:solidFill>
                  <a:srgbClr val="0D0D0D"/>
                </a:solidFill>
                <a:effectLst/>
                <a:latin typeface="Calibri" panose="020F0502020204030204" pitchFamily="34" charset="0"/>
                <a:cs typeface="Calibri" panose="020F0502020204030204" pitchFamily="34" charset="0"/>
              </a:rPr>
              <a:t>Model Refinement</a:t>
            </a:r>
            <a:r>
              <a:rPr lang="en-US" b="0" i="0" dirty="0">
                <a:solidFill>
                  <a:srgbClr val="0D0D0D"/>
                </a:solidFill>
                <a:effectLst/>
                <a:latin typeface="Calibri" panose="020F0502020204030204" pitchFamily="34" charset="0"/>
                <a:cs typeface="Calibri" panose="020F0502020204030204" pitchFamily="34" charset="0"/>
              </a:rPr>
              <a:t>: Consider refining the model further by experimenting with different feature engineering techniques, exploring interactions between features, or trying more complex regression algorithms to potentially improve performance.</a:t>
            </a:r>
          </a:p>
        </p:txBody>
      </p:sp>
    </p:spTree>
    <p:extLst>
      <p:ext uri="{BB962C8B-B14F-4D97-AF65-F5344CB8AC3E}">
        <p14:creationId xmlns:p14="http://schemas.microsoft.com/office/powerpoint/2010/main" val="1530305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789769B-1487-EA12-E726-3110B7D2EEB2}"/>
              </a:ext>
            </a:extLst>
          </p:cNvPr>
          <p:cNvSpPr txBox="1"/>
          <p:nvPr/>
        </p:nvSpPr>
        <p:spPr>
          <a:xfrm>
            <a:off x="951722" y="2077936"/>
            <a:ext cx="10571583" cy="2126864"/>
          </a:xfrm>
          <a:prstGeom prst="rect">
            <a:avLst/>
          </a:prstGeom>
          <a:noFill/>
        </p:spPr>
        <p:txBody>
          <a:bodyPr wrap="square">
            <a:spAutoFit/>
          </a:bodyPr>
          <a:lstStyle/>
          <a:p>
            <a:pPr algn="l">
              <a:lnSpc>
                <a:spcPct val="150000"/>
              </a:lnSpc>
            </a:pPr>
            <a:r>
              <a:rPr lang="en-US" b="1" i="0" dirty="0">
                <a:solidFill>
                  <a:srgbClr val="0D0D0D"/>
                </a:solidFill>
                <a:effectLst/>
                <a:latin typeface="Calibri" panose="020F0502020204030204" pitchFamily="34" charset="0"/>
                <a:cs typeface="Calibri" panose="020F0502020204030204" pitchFamily="34" charset="0"/>
              </a:rPr>
              <a:t>3. Validation and Sensitivity Analysis</a:t>
            </a:r>
            <a:r>
              <a:rPr lang="en-US" b="0" i="0" dirty="0">
                <a:solidFill>
                  <a:srgbClr val="0D0D0D"/>
                </a:solidFill>
                <a:effectLst/>
                <a:latin typeface="Calibri" panose="020F0502020204030204" pitchFamily="34" charset="0"/>
                <a:cs typeface="Calibri" panose="020F0502020204030204" pitchFamily="34" charset="0"/>
              </a:rPr>
              <a:t>: Validate the model's performance on additional datasets or conduct sensitivity analysis to assess its robustness to variations in data and potential changes in market conditions.</a:t>
            </a:r>
          </a:p>
          <a:p>
            <a:pPr algn="l">
              <a:lnSpc>
                <a:spcPct val="150000"/>
              </a:lnSpc>
            </a:pPr>
            <a:r>
              <a:rPr lang="en-US" b="1" i="0" dirty="0">
                <a:solidFill>
                  <a:srgbClr val="0D0D0D"/>
                </a:solidFill>
                <a:effectLst/>
                <a:latin typeface="Calibri" panose="020F0502020204030204" pitchFamily="34" charset="0"/>
                <a:cs typeface="Calibri" panose="020F0502020204030204" pitchFamily="34" charset="0"/>
              </a:rPr>
              <a:t>4. Integration and Deployment</a:t>
            </a:r>
            <a:r>
              <a:rPr lang="en-US" b="0" i="0" dirty="0">
                <a:solidFill>
                  <a:srgbClr val="0D0D0D"/>
                </a:solidFill>
                <a:effectLst/>
                <a:latin typeface="Calibri" panose="020F0502020204030204" pitchFamily="34" charset="0"/>
                <a:cs typeface="Calibri" panose="020F0502020204030204" pitchFamily="34" charset="0"/>
              </a:rPr>
              <a:t>: Integrate the trained model into your business operations, allowing it to assist in pricing decisions for used cars. Deploy the model into production, either as a standalone application or integrated into existing systems, to streamline pricing processes and enhance decision-making.</a:t>
            </a:r>
          </a:p>
        </p:txBody>
      </p:sp>
    </p:spTree>
    <p:extLst>
      <p:ext uri="{BB962C8B-B14F-4D97-AF65-F5344CB8AC3E}">
        <p14:creationId xmlns:p14="http://schemas.microsoft.com/office/powerpoint/2010/main" val="1681905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128D068-D868-F00D-CD88-9B775B6635D8}"/>
              </a:ext>
            </a:extLst>
          </p:cNvPr>
          <p:cNvSpPr>
            <a:spLocks noGrp="1"/>
          </p:cNvSpPr>
          <p:nvPr>
            <p:ph type="subTitle" idx="1"/>
          </p:nvPr>
        </p:nvSpPr>
        <p:spPr>
          <a:xfrm>
            <a:off x="1371600" y="746448"/>
            <a:ext cx="10338318" cy="6018245"/>
          </a:xfrm>
        </p:spPr>
        <p:txBody>
          <a:bodyPr>
            <a:normAutofit fontScale="70000" lnSpcReduction="20000"/>
          </a:bodyPr>
          <a:lstStyle/>
          <a:p>
            <a:pPr algn="just">
              <a:lnSpc>
                <a:spcPct val="170000"/>
              </a:lnSpc>
            </a:pPr>
            <a:r>
              <a:rPr lang="en-US" sz="3000" b="1" i="0" dirty="0">
                <a:solidFill>
                  <a:srgbClr val="202214"/>
                </a:solidFill>
                <a:effectLst/>
                <a:latin typeface="Calibri" panose="020F0502020204030204" pitchFamily="34" charset="0"/>
                <a:cs typeface="Calibri" panose="020F0502020204030204" pitchFamily="34" charset="0"/>
              </a:rPr>
              <a:t>Problem Statement:</a:t>
            </a:r>
          </a:p>
          <a:p>
            <a:pPr marL="342900" indent="-342900" algn="just">
              <a:lnSpc>
                <a:spcPct val="170000"/>
              </a:lnSpc>
              <a:buFont typeface="Courier New" panose="02070309020205020404" pitchFamily="49" charset="0"/>
              <a:buChar char="o"/>
            </a:pPr>
            <a:r>
              <a:rPr lang="en-US" sz="2600" b="0" i="0" dirty="0">
                <a:solidFill>
                  <a:srgbClr val="3C4043"/>
                </a:solidFill>
                <a:effectLst/>
                <a:latin typeface="Calibri" panose="020F0502020204030204" pitchFamily="34" charset="0"/>
                <a:cs typeface="Calibri" panose="020F0502020204030204" pitchFamily="34" charset="0"/>
              </a:rPr>
              <a:t>The used car market in India is a dynamic and ever-changing landscape. Prices can fluctuate wildly based on a variety of factors including the make and model of the car, its mileage, its condition and the current market conditions. As a result, it can be difficult for sellers to accurately price their cars.</a:t>
            </a:r>
          </a:p>
          <a:p>
            <a:pPr marL="342900" indent="-342900" algn="just">
              <a:lnSpc>
                <a:spcPct val="170000"/>
              </a:lnSpc>
              <a:buFont typeface="Courier New" panose="02070309020205020404" pitchFamily="49" charset="0"/>
              <a:buChar char="o"/>
            </a:pPr>
            <a:r>
              <a:rPr lang="en-US" sz="2600" dirty="0">
                <a:solidFill>
                  <a:srgbClr val="555555"/>
                </a:solidFill>
                <a:latin typeface="Calibri" panose="020F0502020204030204" pitchFamily="34" charset="0"/>
                <a:cs typeface="Calibri" panose="020F0502020204030204" pitchFamily="34" charset="0"/>
              </a:rPr>
              <a:t>I</a:t>
            </a:r>
            <a:r>
              <a:rPr lang="en-US" sz="2600" b="0" i="0" dirty="0">
                <a:solidFill>
                  <a:srgbClr val="555555"/>
                </a:solidFill>
                <a:effectLst/>
                <a:latin typeface="Calibri" panose="020F0502020204030204" pitchFamily="34" charset="0"/>
                <a:cs typeface="Calibri" panose="020F0502020204030204" pitchFamily="34" charset="0"/>
              </a:rPr>
              <a:t> have the sales data of all the cars sold during the time frame of 1983 to 2020. I am going to </a:t>
            </a:r>
            <a:r>
              <a:rPr lang="en-US" sz="2600" b="0" i="0" dirty="0" err="1">
                <a:solidFill>
                  <a:srgbClr val="555555"/>
                </a:solidFill>
                <a:effectLst/>
                <a:latin typeface="Calibri" panose="020F0502020204030204" pitchFamily="34" charset="0"/>
                <a:cs typeface="Calibri" panose="020F0502020204030204" pitchFamily="34" charset="0"/>
              </a:rPr>
              <a:t>analyse</a:t>
            </a:r>
            <a:r>
              <a:rPr lang="en-US" sz="2600" b="0" i="0" dirty="0">
                <a:solidFill>
                  <a:srgbClr val="555555"/>
                </a:solidFill>
                <a:effectLst/>
                <a:latin typeface="Calibri" panose="020F0502020204030204" pitchFamily="34" charset="0"/>
                <a:cs typeface="Calibri" panose="020F0502020204030204" pitchFamily="34" charset="0"/>
              </a:rPr>
              <a:t> this data set in order to help them expand their business, gain and retain customers, and stand out the competitions they face.</a:t>
            </a:r>
          </a:p>
          <a:p>
            <a:pPr algn="just">
              <a:lnSpc>
                <a:spcPct val="170000"/>
              </a:lnSpc>
            </a:pPr>
            <a:r>
              <a:rPr lang="en-US" sz="2600" b="0" i="0" dirty="0">
                <a:solidFill>
                  <a:srgbClr val="555555"/>
                </a:solidFill>
                <a:effectLst/>
                <a:latin typeface="Calibri" panose="020F0502020204030204" pitchFamily="34" charset="0"/>
                <a:cs typeface="Calibri" panose="020F0502020204030204" pitchFamily="34" charset="0"/>
              </a:rPr>
              <a:t>The data set has 8128 data points with 12 features in it related to :</a:t>
            </a:r>
          </a:p>
          <a:p>
            <a:pPr algn="just">
              <a:lnSpc>
                <a:spcPct val="170000"/>
              </a:lnSpc>
              <a:buFont typeface="Arial" panose="020B0604020202020204" pitchFamily="34" charset="0"/>
              <a:buChar char="•"/>
            </a:pPr>
            <a:r>
              <a:rPr lang="en-US" sz="2600" b="1" i="0" dirty="0">
                <a:solidFill>
                  <a:srgbClr val="555555"/>
                </a:solidFill>
                <a:effectLst/>
                <a:latin typeface="Calibri" panose="020F0502020204030204" pitchFamily="34" charset="0"/>
                <a:cs typeface="Calibri" panose="020F0502020204030204" pitchFamily="34" charset="0"/>
              </a:rPr>
              <a:t>Car Details -</a:t>
            </a:r>
            <a:r>
              <a:rPr lang="en-US" sz="2600" b="0" i="0" dirty="0">
                <a:solidFill>
                  <a:srgbClr val="555555"/>
                </a:solidFill>
                <a:effectLst/>
                <a:latin typeface="Calibri" panose="020F0502020204030204" pitchFamily="34" charset="0"/>
                <a:cs typeface="Calibri" panose="020F0502020204030204" pitchFamily="34" charset="0"/>
              </a:rPr>
              <a:t> </a:t>
            </a:r>
            <a:r>
              <a:rPr lang="en-US" sz="2600" b="0" i="1" dirty="0">
                <a:solidFill>
                  <a:srgbClr val="555555"/>
                </a:solidFill>
                <a:effectLst/>
                <a:latin typeface="Calibri" panose="020F0502020204030204" pitchFamily="34" charset="0"/>
                <a:cs typeface="Calibri" panose="020F0502020204030204" pitchFamily="34" charset="0"/>
              </a:rPr>
              <a:t>Car name, transmission, fuel type, number of seats, year of manufacturing.</a:t>
            </a:r>
            <a:endParaRPr lang="en-US" sz="2600" b="0" i="0" dirty="0">
              <a:solidFill>
                <a:srgbClr val="555555"/>
              </a:solidFill>
              <a:effectLst/>
              <a:latin typeface="Calibri" panose="020F0502020204030204" pitchFamily="34" charset="0"/>
              <a:cs typeface="Calibri" panose="020F0502020204030204" pitchFamily="34" charset="0"/>
            </a:endParaRPr>
          </a:p>
          <a:p>
            <a:pPr algn="just">
              <a:lnSpc>
                <a:spcPct val="170000"/>
              </a:lnSpc>
              <a:buFont typeface="Arial" panose="020B0604020202020204" pitchFamily="34" charset="0"/>
              <a:buChar char="•"/>
            </a:pPr>
            <a:r>
              <a:rPr lang="en-US" sz="2600" b="1" i="0" dirty="0">
                <a:solidFill>
                  <a:srgbClr val="555555"/>
                </a:solidFill>
                <a:effectLst/>
                <a:latin typeface="Calibri" panose="020F0502020204030204" pitchFamily="34" charset="0"/>
                <a:cs typeface="Calibri" panose="020F0502020204030204" pitchFamily="34" charset="0"/>
              </a:rPr>
              <a:t>Engine Details -</a:t>
            </a:r>
            <a:r>
              <a:rPr lang="en-US" sz="2600" b="0" i="0" dirty="0">
                <a:solidFill>
                  <a:srgbClr val="555555"/>
                </a:solidFill>
                <a:effectLst/>
                <a:latin typeface="Calibri" panose="020F0502020204030204" pitchFamily="34" charset="0"/>
                <a:cs typeface="Calibri" panose="020F0502020204030204" pitchFamily="34" charset="0"/>
              </a:rPr>
              <a:t> </a:t>
            </a:r>
            <a:r>
              <a:rPr lang="en-US" sz="2600" b="0" i="1" dirty="0">
                <a:solidFill>
                  <a:srgbClr val="555555"/>
                </a:solidFill>
                <a:effectLst/>
                <a:latin typeface="Calibri" panose="020F0502020204030204" pitchFamily="34" charset="0"/>
                <a:cs typeface="Calibri" panose="020F0502020204030204" pitchFamily="34" charset="0"/>
              </a:rPr>
              <a:t>Mileage, Engine type, Maximum power in BHP.</a:t>
            </a:r>
            <a:endParaRPr lang="en-US" sz="2600" b="0" i="0" dirty="0">
              <a:solidFill>
                <a:srgbClr val="555555"/>
              </a:solidFill>
              <a:effectLst/>
              <a:latin typeface="Calibri" panose="020F0502020204030204" pitchFamily="34" charset="0"/>
              <a:cs typeface="Calibri" panose="020F0502020204030204" pitchFamily="34" charset="0"/>
            </a:endParaRPr>
          </a:p>
          <a:p>
            <a:pPr algn="just">
              <a:lnSpc>
                <a:spcPct val="170000"/>
              </a:lnSpc>
              <a:buFont typeface="Arial" panose="020B0604020202020204" pitchFamily="34" charset="0"/>
              <a:buChar char="•"/>
            </a:pPr>
            <a:r>
              <a:rPr lang="en-US" sz="2600" b="1" i="0" dirty="0">
                <a:solidFill>
                  <a:srgbClr val="555555"/>
                </a:solidFill>
                <a:effectLst/>
                <a:latin typeface="Calibri" panose="020F0502020204030204" pitchFamily="34" charset="0"/>
                <a:cs typeface="Calibri" panose="020F0502020204030204" pitchFamily="34" charset="0"/>
              </a:rPr>
              <a:t>Sale Details -</a:t>
            </a:r>
            <a:r>
              <a:rPr lang="en-US" sz="2600" b="0" i="0" dirty="0">
                <a:solidFill>
                  <a:srgbClr val="555555"/>
                </a:solidFill>
                <a:effectLst/>
                <a:latin typeface="Calibri" panose="020F0502020204030204" pitchFamily="34" charset="0"/>
                <a:cs typeface="Calibri" panose="020F0502020204030204" pitchFamily="34" charset="0"/>
              </a:rPr>
              <a:t> </a:t>
            </a:r>
            <a:r>
              <a:rPr lang="en-US" sz="2600" b="0" i="1" dirty="0">
                <a:solidFill>
                  <a:srgbClr val="555555"/>
                </a:solidFill>
                <a:effectLst/>
                <a:latin typeface="Calibri" panose="020F0502020204030204" pitchFamily="34" charset="0"/>
                <a:cs typeface="Calibri" panose="020F0502020204030204" pitchFamily="34" charset="0"/>
              </a:rPr>
              <a:t>Selling price, kilometers driven by the car.</a:t>
            </a:r>
            <a:endParaRPr lang="en-US" sz="2600" b="0" i="0" dirty="0">
              <a:solidFill>
                <a:srgbClr val="555555"/>
              </a:solidFill>
              <a:effectLst/>
              <a:latin typeface="Calibri" panose="020F0502020204030204" pitchFamily="34" charset="0"/>
              <a:cs typeface="Calibri" panose="020F0502020204030204" pitchFamily="34" charset="0"/>
            </a:endParaRPr>
          </a:p>
          <a:p>
            <a:pPr algn="just">
              <a:lnSpc>
                <a:spcPct val="170000"/>
              </a:lnSpc>
            </a:pP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54223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3BD3AD-0B09-699E-3DE8-E762ACE7DA07}"/>
              </a:ext>
            </a:extLst>
          </p:cNvPr>
          <p:cNvSpPr txBox="1"/>
          <p:nvPr/>
        </p:nvSpPr>
        <p:spPr>
          <a:xfrm>
            <a:off x="858415" y="2881328"/>
            <a:ext cx="8745116" cy="2773195"/>
          </a:xfrm>
          <a:prstGeom prst="rect">
            <a:avLst/>
          </a:prstGeom>
          <a:noFill/>
        </p:spPr>
        <p:txBody>
          <a:bodyPr wrap="square">
            <a:spAutoFit/>
          </a:bodyPr>
          <a:lstStyle/>
          <a:p>
            <a:pPr algn="l">
              <a:lnSpc>
                <a:spcPct val="150000"/>
              </a:lnSpc>
            </a:pPr>
            <a:r>
              <a:rPr lang="en-US" sz="2800" b="1" i="0" dirty="0">
                <a:solidFill>
                  <a:srgbClr val="202214"/>
                </a:solidFill>
                <a:effectLst/>
                <a:latin typeface="Inter"/>
              </a:rPr>
              <a:t>Benefits:</a:t>
            </a:r>
          </a:p>
          <a:p>
            <a:pPr marL="342900" indent="-342900" algn="l">
              <a:lnSpc>
                <a:spcPct val="150000"/>
              </a:lnSpc>
              <a:buFont typeface="Wingdings" panose="05000000000000000000" pitchFamily="2" charset="2"/>
              <a:buChar char="Ø"/>
            </a:pPr>
            <a:r>
              <a:rPr lang="en-US" b="0" i="0" dirty="0">
                <a:solidFill>
                  <a:srgbClr val="3C4043"/>
                </a:solidFill>
                <a:effectLst/>
                <a:latin typeface="Calibri" panose="020F0502020204030204" pitchFamily="34" charset="0"/>
                <a:cs typeface="Calibri" panose="020F0502020204030204" pitchFamily="34" charset="0"/>
              </a:rPr>
              <a:t>The benefits of this solution include:</a:t>
            </a:r>
          </a:p>
          <a:p>
            <a:pPr marL="342900" indent="-342900" algn="l">
              <a:lnSpc>
                <a:spcPct val="150000"/>
              </a:lnSpc>
              <a:buFont typeface="Wingdings" panose="05000000000000000000" pitchFamily="2" charset="2"/>
              <a:buChar char="Ø"/>
            </a:pPr>
            <a:r>
              <a:rPr lang="en-US" b="0" i="0" dirty="0">
                <a:solidFill>
                  <a:srgbClr val="3C4043"/>
                </a:solidFill>
                <a:effectLst/>
                <a:latin typeface="Calibri" panose="020F0502020204030204" pitchFamily="34" charset="0"/>
                <a:cs typeface="Calibri" panose="020F0502020204030204" pitchFamily="34" charset="0"/>
              </a:rPr>
              <a:t>Sellers will be able to more accurately price their cars which will help them to sell their cars faster and for a higher price.</a:t>
            </a:r>
          </a:p>
          <a:p>
            <a:pPr marL="342900" indent="-342900" algn="l">
              <a:lnSpc>
                <a:spcPct val="150000"/>
              </a:lnSpc>
              <a:buFont typeface="Wingdings" panose="05000000000000000000" pitchFamily="2" charset="2"/>
              <a:buChar char="Ø"/>
            </a:pPr>
            <a:r>
              <a:rPr lang="en-US" b="0" i="0" dirty="0">
                <a:solidFill>
                  <a:srgbClr val="3C4043"/>
                </a:solidFill>
                <a:effectLst/>
                <a:latin typeface="Calibri" panose="020F0502020204030204" pitchFamily="34" charset="0"/>
                <a:cs typeface="Calibri" panose="020F0502020204030204" pitchFamily="34" charset="0"/>
              </a:rPr>
              <a:t>Buyers will be able to find cars that are priced more competitively.</a:t>
            </a:r>
          </a:p>
          <a:p>
            <a:pPr marL="342900" indent="-342900" algn="l">
              <a:lnSpc>
                <a:spcPct val="150000"/>
              </a:lnSpc>
              <a:buFont typeface="Wingdings" panose="05000000000000000000" pitchFamily="2" charset="2"/>
              <a:buChar char="Ø"/>
            </a:pPr>
            <a:r>
              <a:rPr lang="en-US" b="0" i="0" dirty="0">
                <a:solidFill>
                  <a:srgbClr val="3C4043"/>
                </a:solidFill>
                <a:effectLst/>
                <a:latin typeface="Calibri" panose="020F0502020204030204" pitchFamily="34" charset="0"/>
                <a:cs typeface="Calibri" panose="020F0502020204030204" pitchFamily="34" charset="0"/>
              </a:rPr>
              <a:t>The overall used car market in India will become more efficient.</a:t>
            </a:r>
          </a:p>
        </p:txBody>
      </p:sp>
      <p:sp>
        <p:nvSpPr>
          <p:cNvPr id="5" name="TextBox 4">
            <a:extLst>
              <a:ext uri="{FF2B5EF4-FFF2-40B4-BE49-F238E27FC236}">
                <a16:creationId xmlns:a16="http://schemas.microsoft.com/office/drawing/2014/main" id="{D0A19B80-D6BD-807F-E6BF-22FCB1CBA93E}"/>
              </a:ext>
            </a:extLst>
          </p:cNvPr>
          <p:cNvSpPr txBox="1"/>
          <p:nvPr/>
        </p:nvSpPr>
        <p:spPr>
          <a:xfrm>
            <a:off x="744893" y="1041881"/>
            <a:ext cx="10702214" cy="2026196"/>
          </a:xfrm>
          <a:prstGeom prst="rect">
            <a:avLst/>
          </a:prstGeom>
          <a:noFill/>
        </p:spPr>
        <p:txBody>
          <a:bodyPr wrap="square">
            <a:spAutoFit/>
          </a:bodyPr>
          <a:lstStyle/>
          <a:p>
            <a:pPr algn="l">
              <a:lnSpc>
                <a:spcPct val="150000"/>
              </a:lnSpc>
            </a:pPr>
            <a:r>
              <a:rPr lang="en-US" sz="3200" b="1" i="0" dirty="0">
                <a:solidFill>
                  <a:srgbClr val="202214"/>
                </a:solidFill>
                <a:effectLst/>
                <a:latin typeface="Calibri" panose="020F0502020204030204" pitchFamily="34" charset="0"/>
                <a:cs typeface="Calibri" panose="020F0502020204030204" pitchFamily="34" charset="0"/>
              </a:rPr>
              <a:t>Approach:</a:t>
            </a:r>
          </a:p>
          <a:p>
            <a:pPr algn="l">
              <a:lnSpc>
                <a:spcPct val="150000"/>
              </a:lnSpc>
            </a:pPr>
            <a:r>
              <a:rPr lang="en-US" b="0" i="0" dirty="0">
                <a:solidFill>
                  <a:srgbClr val="3C4043"/>
                </a:solidFill>
                <a:effectLst/>
                <a:latin typeface="Calibri" panose="020F0502020204030204" pitchFamily="34" charset="0"/>
                <a:cs typeface="Calibri" panose="020F0502020204030204" pitchFamily="34" charset="0"/>
              </a:rPr>
              <a:t>We propose to develop a machine learning model that can predict the price of a used car based on its features. The model will be trained on a dataset of used cars that have been sold on Cardekho.com in India.</a:t>
            </a:r>
          </a:p>
          <a:p>
            <a:pPr algn="l">
              <a:lnSpc>
                <a:spcPct val="150000"/>
              </a:lnSpc>
            </a:pPr>
            <a:endParaRPr lang="en-US" b="0" i="0" dirty="0">
              <a:solidFill>
                <a:srgbClr val="555555"/>
              </a:solidFill>
              <a:effectLst/>
              <a:highlight>
                <a:srgbClr val="FFFFFF"/>
              </a:highligh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81052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FAEB515A-D277-AD51-425C-4CA2DEE3B61E}"/>
              </a:ext>
            </a:extLst>
          </p:cNvPr>
          <p:cNvSpPr>
            <a:spLocks noGrp="1" noChangeArrowheads="1"/>
          </p:cNvSpPr>
          <p:nvPr>
            <p:ph type="title"/>
          </p:nvPr>
        </p:nvSpPr>
        <p:spPr bwMode="auto">
          <a:xfrm>
            <a:off x="839787" y="1341321"/>
            <a:ext cx="10487576"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3C4043"/>
                </a:solidFill>
                <a:effectLst/>
                <a:latin typeface="Roboto Mono" panose="00000009000000000000"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Content Placeholder 2">
            <a:extLst>
              <a:ext uri="{FF2B5EF4-FFF2-40B4-BE49-F238E27FC236}">
                <a16:creationId xmlns:a16="http://schemas.microsoft.com/office/drawing/2014/main" id="{44248D34-5598-02F3-B416-B5974989A525}"/>
              </a:ext>
            </a:extLst>
          </p:cNvPr>
          <p:cNvSpPr>
            <a:spLocks noGrp="1"/>
          </p:cNvSpPr>
          <p:nvPr>
            <p:ph idx="1"/>
          </p:nvPr>
        </p:nvSpPr>
        <p:spPr>
          <a:xfrm>
            <a:off x="6096000" y="1999876"/>
            <a:ext cx="4152122" cy="3516803"/>
          </a:xfrm>
        </p:spPr>
        <p:txBody>
          <a:bodyPr>
            <a:normAutofit fontScale="92500" lnSpcReduction="10000"/>
          </a:bodyPr>
          <a:lstStyle/>
          <a:p>
            <a:pPr marL="0" indent="0">
              <a:buNone/>
            </a:pPr>
            <a:r>
              <a:rPr lang="en-US" sz="2800" b="1" dirty="0"/>
              <a:t>Categorical features</a:t>
            </a:r>
          </a:p>
          <a:p>
            <a:pPr>
              <a:lnSpc>
                <a:spcPct val="150000"/>
              </a:lnSpc>
              <a:buFont typeface="Wingdings" panose="05000000000000000000" pitchFamily="2" charset="2"/>
              <a:buChar char="ü"/>
            </a:pPr>
            <a:r>
              <a:rPr lang="en-US" sz="1800" dirty="0">
                <a:latin typeface="Calibri" panose="020F0502020204030204" pitchFamily="34" charset="0"/>
                <a:cs typeface="Calibri" panose="020F0502020204030204" pitchFamily="34" charset="0"/>
              </a:rPr>
              <a:t>Name</a:t>
            </a:r>
          </a:p>
          <a:p>
            <a:pPr>
              <a:lnSpc>
                <a:spcPct val="150000"/>
              </a:lnSpc>
              <a:buFont typeface="Wingdings" panose="05000000000000000000" pitchFamily="2" charset="2"/>
              <a:buChar char="ü"/>
            </a:pPr>
            <a:r>
              <a:rPr lang="en-US" sz="1800" dirty="0">
                <a:latin typeface="Calibri" panose="020F0502020204030204" pitchFamily="34" charset="0"/>
                <a:cs typeface="Calibri" panose="020F0502020204030204" pitchFamily="34" charset="0"/>
              </a:rPr>
              <a:t>Fuel</a:t>
            </a:r>
          </a:p>
          <a:p>
            <a:pPr>
              <a:lnSpc>
                <a:spcPct val="150000"/>
              </a:lnSpc>
              <a:buFont typeface="Wingdings" panose="05000000000000000000" pitchFamily="2" charset="2"/>
              <a:buChar char="ü"/>
            </a:pPr>
            <a:r>
              <a:rPr lang="en-US" sz="1800" dirty="0" err="1">
                <a:latin typeface="Calibri" panose="020F0502020204030204" pitchFamily="34" charset="0"/>
                <a:cs typeface="Calibri" panose="020F0502020204030204" pitchFamily="34" charset="0"/>
              </a:rPr>
              <a:t>Seller_type</a:t>
            </a:r>
            <a:endParaRPr lang="en-US" sz="1800" dirty="0">
              <a:latin typeface="Calibri" panose="020F0502020204030204" pitchFamily="34" charset="0"/>
              <a:cs typeface="Calibri" panose="020F0502020204030204" pitchFamily="34" charset="0"/>
            </a:endParaRPr>
          </a:p>
          <a:p>
            <a:pPr>
              <a:lnSpc>
                <a:spcPct val="150000"/>
              </a:lnSpc>
              <a:buFont typeface="Wingdings" panose="05000000000000000000" pitchFamily="2" charset="2"/>
              <a:buChar char="ü"/>
            </a:pPr>
            <a:r>
              <a:rPr lang="en-US" sz="1800" dirty="0">
                <a:latin typeface="Calibri" panose="020F0502020204030204" pitchFamily="34" charset="0"/>
                <a:cs typeface="Calibri" panose="020F0502020204030204" pitchFamily="34" charset="0"/>
              </a:rPr>
              <a:t>Transmission</a:t>
            </a:r>
          </a:p>
          <a:p>
            <a:pPr>
              <a:lnSpc>
                <a:spcPct val="150000"/>
              </a:lnSpc>
              <a:buFont typeface="Wingdings" panose="05000000000000000000" pitchFamily="2" charset="2"/>
              <a:buChar char="ü"/>
            </a:pPr>
            <a:r>
              <a:rPr lang="en-US" sz="1800" dirty="0">
                <a:latin typeface="Calibri" panose="020F0502020204030204" pitchFamily="34" charset="0"/>
                <a:cs typeface="Calibri" panose="020F0502020204030204" pitchFamily="34" charset="0"/>
              </a:rPr>
              <a:t>Owner </a:t>
            </a:r>
          </a:p>
          <a:p>
            <a:pPr>
              <a:lnSpc>
                <a:spcPct val="150000"/>
              </a:lnSpc>
              <a:buFont typeface="Wingdings" panose="05000000000000000000" pitchFamily="2" charset="2"/>
              <a:buChar char="ü"/>
            </a:pPr>
            <a:r>
              <a:rPr lang="en-US" sz="1800" dirty="0">
                <a:latin typeface="Calibri" panose="020F0502020204030204" pitchFamily="34" charset="0"/>
                <a:cs typeface="Calibri" panose="020F0502020204030204" pitchFamily="34" charset="0"/>
              </a:rPr>
              <a:t>seats</a:t>
            </a:r>
          </a:p>
          <a:p>
            <a:pPr marL="0" indent="0">
              <a:buNone/>
            </a:pPr>
            <a:endParaRPr lang="en-US" sz="2000" dirty="0"/>
          </a:p>
          <a:p>
            <a:endParaRPr lang="en-IN" dirty="0"/>
          </a:p>
        </p:txBody>
      </p:sp>
      <p:sp>
        <p:nvSpPr>
          <p:cNvPr id="4" name="Text Placeholder 3">
            <a:extLst>
              <a:ext uri="{FF2B5EF4-FFF2-40B4-BE49-F238E27FC236}">
                <a16:creationId xmlns:a16="http://schemas.microsoft.com/office/drawing/2014/main" id="{8456017B-28B6-0B99-626E-E0993D25F428}"/>
              </a:ext>
            </a:extLst>
          </p:cNvPr>
          <p:cNvSpPr>
            <a:spLocks noGrp="1"/>
          </p:cNvSpPr>
          <p:nvPr>
            <p:ph type="body" sz="half" idx="2"/>
          </p:nvPr>
        </p:nvSpPr>
        <p:spPr>
          <a:xfrm>
            <a:off x="1376232" y="1590869"/>
            <a:ext cx="4483392" cy="4262436"/>
          </a:xfrm>
        </p:spPr>
        <p:txBody>
          <a:bodyPr>
            <a:normAutofit/>
          </a:bodyPr>
          <a:lstStyle/>
          <a:p>
            <a:r>
              <a:rPr lang="en-US" sz="2800" b="1" dirty="0"/>
              <a:t>Numerical features: </a:t>
            </a:r>
          </a:p>
          <a:p>
            <a:pPr marL="285750" indent="-285750">
              <a:lnSpc>
                <a:spcPct val="150000"/>
              </a:lnSpc>
              <a:buFont typeface="Wingdings" panose="05000000000000000000" pitchFamily="2" charset="2"/>
              <a:buChar char="ü"/>
            </a:pPr>
            <a:r>
              <a:rPr lang="en-IN" sz="1800" dirty="0" err="1">
                <a:latin typeface="Calibri" panose="020F0502020204030204" pitchFamily="34" charset="0"/>
                <a:cs typeface="Calibri" panose="020F0502020204030204" pitchFamily="34" charset="0"/>
              </a:rPr>
              <a:t>Selling_price</a:t>
            </a:r>
            <a:r>
              <a:rPr lang="en-IN" sz="1800" dirty="0">
                <a:latin typeface="Calibri" panose="020F0502020204030204" pitchFamily="34" charset="0"/>
                <a:cs typeface="Calibri" panose="020F0502020204030204" pitchFamily="34" charset="0"/>
              </a:rPr>
              <a:t> </a:t>
            </a:r>
          </a:p>
          <a:p>
            <a:pPr marL="285750" indent="-285750">
              <a:lnSpc>
                <a:spcPct val="150000"/>
              </a:lnSpc>
              <a:buFont typeface="Wingdings" panose="05000000000000000000" pitchFamily="2" charset="2"/>
              <a:buChar char="ü"/>
            </a:pPr>
            <a:r>
              <a:rPr lang="en-IN" sz="1800" dirty="0">
                <a:latin typeface="Calibri" panose="020F0502020204030204" pitchFamily="34" charset="0"/>
                <a:cs typeface="Calibri" panose="020F0502020204030204" pitchFamily="34" charset="0"/>
              </a:rPr>
              <a:t>Year</a:t>
            </a:r>
          </a:p>
          <a:p>
            <a:pPr marL="285750" indent="-285750">
              <a:lnSpc>
                <a:spcPct val="150000"/>
              </a:lnSpc>
              <a:buFont typeface="Wingdings" panose="05000000000000000000" pitchFamily="2" charset="2"/>
              <a:buChar char="ü"/>
            </a:pPr>
            <a:r>
              <a:rPr lang="en-IN" sz="1800" dirty="0" err="1">
                <a:latin typeface="Calibri" panose="020F0502020204030204" pitchFamily="34" charset="0"/>
                <a:cs typeface="Calibri" panose="020F0502020204030204" pitchFamily="34" charset="0"/>
              </a:rPr>
              <a:t>Km_driven</a:t>
            </a:r>
            <a:endParaRPr lang="en-IN" sz="1800" dirty="0">
              <a:latin typeface="Calibri" panose="020F0502020204030204" pitchFamily="34" charset="0"/>
              <a:cs typeface="Calibri" panose="020F0502020204030204" pitchFamily="34" charset="0"/>
            </a:endParaRPr>
          </a:p>
          <a:p>
            <a:pPr marL="285750" indent="-285750">
              <a:lnSpc>
                <a:spcPct val="150000"/>
              </a:lnSpc>
              <a:buFont typeface="Wingdings" panose="05000000000000000000" pitchFamily="2" charset="2"/>
              <a:buChar char="ü"/>
            </a:pPr>
            <a:r>
              <a:rPr lang="en-IN" sz="1800" dirty="0">
                <a:latin typeface="Calibri" panose="020F0502020204030204" pitchFamily="34" charset="0"/>
                <a:cs typeface="Calibri" panose="020F0502020204030204" pitchFamily="34" charset="0"/>
              </a:rPr>
              <a:t>Mileage</a:t>
            </a:r>
          </a:p>
          <a:p>
            <a:pPr marL="285750" indent="-285750">
              <a:lnSpc>
                <a:spcPct val="150000"/>
              </a:lnSpc>
              <a:buFont typeface="Wingdings" panose="05000000000000000000" pitchFamily="2" charset="2"/>
              <a:buChar char="ü"/>
            </a:pPr>
            <a:r>
              <a:rPr lang="en-IN" sz="1800" dirty="0">
                <a:latin typeface="Calibri" panose="020F0502020204030204" pitchFamily="34" charset="0"/>
                <a:cs typeface="Calibri" panose="020F0502020204030204" pitchFamily="34" charset="0"/>
              </a:rPr>
              <a:t>Engine </a:t>
            </a:r>
          </a:p>
          <a:p>
            <a:pPr marL="285750" indent="-285750">
              <a:lnSpc>
                <a:spcPct val="150000"/>
              </a:lnSpc>
              <a:buFont typeface="Wingdings" panose="05000000000000000000" pitchFamily="2" charset="2"/>
              <a:buChar char="ü"/>
            </a:pPr>
            <a:r>
              <a:rPr lang="en-IN" sz="1800" dirty="0" err="1">
                <a:latin typeface="Calibri" panose="020F0502020204030204" pitchFamily="34" charset="0"/>
                <a:cs typeface="Calibri" panose="020F0502020204030204" pitchFamily="34" charset="0"/>
              </a:rPr>
              <a:t>Max_power</a:t>
            </a:r>
            <a:endParaRPr lang="en-IN" sz="1800" dirty="0">
              <a:latin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3646236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EE2DC0D-D144-4441-FB69-E7D5496030F0}"/>
              </a:ext>
            </a:extLst>
          </p:cNvPr>
          <p:cNvSpPr txBox="1"/>
          <p:nvPr/>
        </p:nvSpPr>
        <p:spPr>
          <a:xfrm>
            <a:off x="580831" y="223934"/>
            <a:ext cx="11515530" cy="5917261"/>
          </a:xfrm>
          <a:prstGeom prst="rect">
            <a:avLst/>
          </a:prstGeom>
          <a:noFill/>
        </p:spPr>
        <p:txBody>
          <a:bodyPr wrap="square">
            <a:spAutoFit/>
          </a:bodyPr>
          <a:lstStyle/>
          <a:p>
            <a:pPr algn="just">
              <a:lnSpc>
                <a:spcPct val="150000"/>
              </a:lnSpc>
              <a:buFont typeface="+mj-lt"/>
              <a:buAutoNum type="arabicPeriod"/>
            </a:pPr>
            <a:r>
              <a:rPr lang="en-US" sz="2000" b="1" i="0" dirty="0">
                <a:solidFill>
                  <a:srgbClr val="0D0D0D"/>
                </a:solidFill>
                <a:effectLst/>
                <a:latin typeface="Calibri" panose="020F0502020204030204" pitchFamily="34" charset="0"/>
                <a:cs typeface="Calibri" panose="020F0502020204030204" pitchFamily="34" charset="0"/>
              </a:rPr>
              <a:t>Data Cleaning and Preparation:</a:t>
            </a:r>
            <a:endParaRPr lang="en-US" sz="2000" b="0" i="0" dirty="0">
              <a:solidFill>
                <a:srgbClr val="0D0D0D"/>
              </a:solidFill>
              <a:effectLst/>
              <a:latin typeface="Calibri" panose="020F0502020204030204" pitchFamily="34" charset="0"/>
              <a:cs typeface="Calibri" panose="020F0502020204030204" pitchFamily="34" charset="0"/>
            </a:endParaRPr>
          </a:p>
          <a:p>
            <a:pPr marL="742950" lvl="1" indent="-285750" algn="just">
              <a:lnSpc>
                <a:spcPct val="150000"/>
              </a:lnSpc>
              <a:buFont typeface="+mj-lt"/>
              <a:buAutoNum type="arabicPeriod"/>
            </a:pPr>
            <a:r>
              <a:rPr lang="en-US" b="0" i="0" dirty="0">
                <a:solidFill>
                  <a:srgbClr val="0D0D0D"/>
                </a:solidFill>
                <a:effectLst/>
                <a:latin typeface="Calibri" panose="020F0502020204030204" pitchFamily="34" charset="0"/>
                <a:cs typeface="Calibri" panose="020F0502020204030204" pitchFamily="34" charset="0"/>
              </a:rPr>
              <a:t> </a:t>
            </a:r>
            <a:r>
              <a:rPr lang="en-US" dirty="0">
                <a:solidFill>
                  <a:srgbClr val="0D0D0D"/>
                </a:solidFill>
                <a:latin typeface="Calibri" panose="020F0502020204030204" pitchFamily="34" charset="0"/>
                <a:cs typeface="Calibri" panose="020F0502020204030204" pitchFamily="34" charset="0"/>
              </a:rPr>
              <a:t>B</a:t>
            </a:r>
            <a:r>
              <a:rPr lang="en-US" b="0" i="0" dirty="0">
                <a:solidFill>
                  <a:srgbClr val="0D0D0D"/>
                </a:solidFill>
                <a:effectLst/>
                <a:latin typeface="Calibri" panose="020F0502020204030204" pitchFamily="34" charset="0"/>
                <a:cs typeface="Calibri" panose="020F0502020204030204" pitchFamily="34" charset="0"/>
              </a:rPr>
              <a:t>egin by inspecting the dataset for missing values, outliers, and inconsistencies. Missing values can be imputed or dropped depending on their impact. Outliers may need to be handled cautiously; they could represent genuine data points or errors.</a:t>
            </a:r>
          </a:p>
          <a:p>
            <a:pPr marL="742950" lvl="1" indent="-285750" algn="just">
              <a:lnSpc>
                <a:spcPct val="150000"/>
              </a:lnSpc>
              <a:buFont typeface="+mj-lt"/>
              <a:buAutoNum type="arabicPeriod"/>
            </a:pPr>
            <a:r>
              <a:rPr lang="en-US" b="0" i="0" dirty="0">
                <a:solidFill>
                  <a:srgbClr val="0D0D0D"/>
                </a:solidFill>
                <a:effectLst/>
                <a:latin typeface="Calibri" panose="020F0502020204030204" pitchFamily="34" charset="0"/>
                <a:cs typeface="Calibri" panose="020F0502020204030204" pitchFamily="34" charset="0"/>
              </a:rPr>
              <a:t>Categorical variables like transmission, seller-type, owner and fuel type are converted into numerical format using techniques like one-hot encoding.</a:t>
            </a:r>
          </a:p>
          <a:p>
            <a:pPr marL="742950" lvl="1" indent="-285750" algn="just">
              <a:lnSpc>
                <a:spcPct val="150000"/>
              </a:lnSpc>
              <a:buFont typeface="+mj-lt"/>
              <a:buAutoNum type="arabicPeriod"/>
            </a:pPr>
            <a:r>
              <a:rPr lang="en-US" b="0" i="0" dirty="0">
                <a:solidFill>
                  <a:srgbClr val="0D0D0D"/>
                </a:solidFill>
                <a:effectLst/>
                <a:latin typeface="Calibri" panose="020F0502020204030204" pitchFamily="34" charset="0"/>
                <a:cs typeface="Calibri" panose="020F0502020204030204" pitchFamily="34" charset="0"/>
              </a:rPr>
              <a:t>Numerical features might need normalization or scaling, especially if they have different scales. This ensures that all features contribute equally to the model.</a:t>
            </a:r>
          </a:p>
          <a:p>
            <a:pPr algn="just">
              <a:lnSpc>
                <a:spcPct val="150000"/>
              </a:lnSpc>
              <a:buFont typeface="+mj-lt"/>
              <a:buAutoNum type="arabicPeriod"/>
            </a:pPr>
            <a:r>
              <a:rPr lang="en-US" sz="2000" b="1" i="0" dirty="0">
                <a:solidFill>
                  <a:srgbClr val="0D0D0D"/>
                </a:solidFill>
                <a:effectLst/>
                <a:latin typeface="Calibri" panose="020F0502020204030204" pitchFamily="34" charset="0"/>
                <a:cs typeface="Calibri" panose="020F0502020204030204" pitchFamily="34" charset="0"/>
              </a:rPr>
              <a:t>Exploratory Data Analysis (EDA):</a:t>
            </a:r>
            <a:endParaRPr lang="en-US" sz="2000" b="0" i="0" dirty="0">
              <a:solidFill>
                <a:srgbClr val="0D0D0D"/>
              </a:solidFill>
              <a:effectLst/>
              <a:latin typeface="Calibri" panose="020F0502020204030204" pitchFamily="34" charset="0"/>
              <a:cs typeface="Calibri" panose="020F0502020204030204" pitchFamily="34" charset="0"/>
            </a:endParaRPr>
          </a:p>
          <a:p>
            <a:pPr marL="742950" lvl="1" indent="-285750" algn="just">
              <a:lnSpc>
                <a:spcPct val="150000"/>
              </a:lnSpc>
              <a:buFont typeface="+mj-lt"/>
              <a:buAutoNum type="arabicPeriod"/>
            </a:pPr>
            <a:r>
              <a:rPr lang="en-US" b="0" i="0" dirty="0">
                <a:solidFill>
                  <a:srgbClr val="0D0D0D"/>
                </a:solidFill>
                <a:effectLst/>
                <a:latin typeface="Calibri" panose="020F0502020204030204" pitchFamily="34" charset="0"/>
                <a:cs typeface="Calibri" panose="020F0502020204030204" pitchFamily="34" charset="0"/>
              </a:rPr>
              <a:t> </a:t>
            </a:r>
            <a:r>
              <a:rPr lang="en-US" dirty="0">
                <a:solidFill>
                  <a:srgbClr val="0D0D0D"/>
                </a:solidFill>
                <a:latin typeface="Calibri" panose="020F0502020204030204" pitchFamily="34" charset="0"/>
                <a:cs typeface="Calibri" panose="020F0502020204030204" pitchFamily="34" charset="0"/>
              </a:rPr>
              <a:t>E</a:t>
            </a:r>
            <a:r>
              <a:rPr lang="en-US" b="0" i="0" dirty="0">
                <a:solidFill>
                  <a:srgbClr val="0D0D0D"/>
                </a:solidFill>
                <a:effectLst/>
                <a:latin typeface="Calibri" panose="020F0502020204030204" pitchFamily="34" charset="0"/>
                <a:cs typeface="Calibri" panose="020F0502020204030204" pitchFamily="34" charset="0"/>
              </a:rPr>
              <a:t>xplore the distribution of features and their relationships with the target variable (selling price). </a:t>
            </a:r>
            <a:r>
              <a:rPr lang="en-US" dirty="0">
                <a:solidFill>
                  <a:srgbClr val="0D0D0D"/>
                </a:solidFill>
                <a:latin typeface="Calibri" panose="020F0502020204030204" pitchFamily="34" charset="0"/>
                <a:cs typeface="Calibri" panose="020F0502020204030204" pitchFamily="34" charset="0"/>
              </a:rPr>
              <a:t>S</a:t>
            </a:r>
            <a:r>
              <a:rPr lang="en-US" b="0" i="0" dirty="0">
                <a:solidFill>
                  <a:srgbClr val="0D0D0D"/>
                </a:solidFill>
                <a:effectLst/>
                <a:latin typeface="Calibri" panose="020F0502020204030204" pitchFamily="34" charset="0"/>
                <a:cs typeface="Calibri" panose="020F0502020204030204" pitchFamily="34" charset="0"/>
              </a:rPr>
              <a:t>catter plots and </a:t>
            </a:r>
            <a:r>
              <a:rPr lang="en-US" b="0" i="0" dirty="0" err="1">
                <a:solidFill>
                  <a:srgbClr val="0D0D0D"/>
                </a:solidFill>
                <a:effectLst/>
                <a:latin typeface="Calibri" panose="020F0502020204030204" pitchFamily="34" charset="0"/>
                <a:cs typeface="Calibri" panose="020F0502020204030204" pitchFamily="34" charset="0"/>
              </a:rPr>
              <a:t>pairplot</a:t>
            </a:r>
            <a:r>
              <a:rPr lang="en-US" b="0" i="0" dirty="0">
                <a:solidFill>
                  <a:srgbClr val="0D0D0D"/>
                </a:solidFill>
                <a:effectLst/>
                <a:latin typeface="Calibri" panose="020F0502020204030204" pitchFamily="34" charset="0"/>
                <a:cs typeface="Calibri" panose="020F0502020204030204" pitchFamily="34" charset="0"/>
              </a:rPr>
              <a:t> are useful for visualizing these relationships.</a:t>
            </a:r>
          </a:p>
          <a:p>
            <a:pPr marL="742950" lvl="1" indent="-285750" algn="just">
              <a:lnSpc>
                <a:spcPct val="150000"/>
              </a:lnSpc>
              <a:buFont typeface="+mj-lt"/>
              <a:buAutoNum type="arabicPeriod"/>
            </a:pPr>
            <a:r>
              <a:rPr lang="en-US" b="0" i="0" dirty="0">
                <a:solidFill>
                  <a:srgbClr val="0D0D0D"/>
                </a:solidFill>
                <a:effectLst/>
                <a:latin typeface="Calibri" panose="020F0502020204030204" pitchFamily="34" charset="0"/>
                <a:cs typeface="Calibri" panose="020F0502020204030204" pitchFamily="34" charset="0"/>
              </a:rPr>
              <a:t> Identify correlations between features using correlation matrices or pairwise plots. Strong correlations between features could indicate multicollinearity, which may affect the model's performance.</a:t>
            </a:r>
          </a:p>
          <a:p>
            <a:pPr lvl="1" algn="just">
              <a:lnSpc>
                <a:spcPct val="150000"/>
              </a:lnSpc>
            </a:pPr>
            <a:endParaRPr lang="en-US" sz="1600" b="0" i="0" dirty="0">
              <a:solidFill>
                <a:srgbClr val="0D0D0D"/>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27344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F5882ED-0E29-C8EE-0777-E2057B10C08F}"/>
              </a:ext>
            </a:extLst>
          </p:cNvPr>
          <p:cNvSpPr txBox="1"/>
          <p:nvPr/>
        </p:nvSpPr>
        <p:spPr>
          <a:xfrm>
            <a:off x="895739" y="1753797"/>
            <a:ext cx="11038114" cy="2588529"/>
          </a:xfrm>
          <a:prstGeom prst="rect">
            <a:avLst/>
          </a:prstGeom>
          <a:noFill/>
        </p:spPr>
        <p:txBody>
          <a:bodyPr wrap="square">
            <a:spAutoFit/>
          </a:bodyPr>
          <a:lstStyle/>
          <a:p>
            <a:pPr algn="just">
              <a:lnSpc>
                <a:spcPct val="150000"/>
              </a:lnSpc>
            </a:pPr>
            <a:r>
              <a:rPr lang="en-US" sz="2000" b="1" i="0" dirty="0">
                <a:solidFill>
                  <a:srgbClr val="0D0D0D"/>
                </a:solidFill>
                <a:effectLst/>
                <a:latin typeface="Calibri" panose="020F0502020204030204" pitchFamily="34" charset="0"/>
                <a:cs typeface="Calibri" panose="020F0502020204030204" pitchFamily="34" charset="0"/>
              </a:rPr>
              <a:t>Model Selection and Training:</a:t>
            </a:r>
            <a:endParaRPr lang="en-US" sz="2000" b="0" i="0" dirty="0">
              <a:solidFill>
                <a:srgbClr val="0D0D0D"/>
              </a:solidFill>
              <a:effectLst/>
              <a:latin typeface="Calibri" panose="020F0502020204030204" pitchFamily="34" charset="0"/>
              <a:cs typeface="Calibri" panose="020F0502020204030204" pitchFamily="34" charset="0"/>
            </a:endParaRPr>
          </a:p>
          <a:p>
            <a:pPr algn="just">
              <a:lnSpc>
                <a:spcPct val="150000"/>
              </a:lnSpc>
              <a:buFont typeface="Arial" panose="020B0604020202020204" pitchFamily="34" charset="0"/>
              <a:buChar char="•"/>
            </a:pPr>
            <a:r>
              <a:rPr lang="en-US" b="0" i="0" dirty="0">
                <a:solidFill>
                  <a:srgbClr val="0D0D0D"/>
                </a:solidFill>
                <a:effectLst/>
                <a:latin typeface="Calibri" panose="020F0502020204030204" pitchFamily="34" charset="0"/>
                <a:cs typeface="Calibri" panose="020F0502020204030204" pitchFamily="34" charset="0"/>
              </a:rPr>
              <a:t> </a:t>
            </a:r>
            <a:r>
              <a:rPr lang="en-US" dirty="0">
                <a:solidFill>
                  <a:srgbClr val="0D0D0D"/>
                </a:solidFill>
                <a:latin typeface="Calibri" panose="020F0502020204030204" pitchFamily="34" charset="0"/>
                <a:cs typeface="Calibri" panose="020F0502020204030204" pitchFamily="34" charset="0"/>
              </a:rPr>
              <a:t>S</a:t>
            </a:r>
            <a:r>
              <a:rPr lang="en-US" b="0" i="0" dirty="0">
                <a:solidFill>
                  <a:srgbClr val="0D0D0D"/>
                </a:solidFill>
                <a:effectLst/>
                <a:latin typeface="Calibri" panose="020F0502020204030204" pitchFamily="34" charset="0"/>
                <a:cs typeface="Calibri" panose="020F0502020204030204" pitchFamily="34" charset="0"/>
              </a:rPr>
              <a:t>elect multiple linear regression as the baseline model due to its simplicity and interpretability. Other regression models like decision trees, random forests, and gradient boosting are also considered for comparison.</a:t>
            </a:r>
          </a:p>
          <a:p>
            <a:pPr algn="just">
              <a:lnSpc>
                <a:spcPct val="150000"/>
              </a:lnSpc>
              <a:buFont typeface="Arial" panose="020B0604020202020204" pitchFamily="34" charset="0"/>
              <a:buChar char="•"/>
            </a:pPr>
            <a:r>
              <a:rPr lang="en-US" b="0" i="0" dirty="0">
                <a:solidFill>
                  <a:srgbClr val="0D0D0D"/>
                </a:solidFill>
                <a:effectLst/>
                <a:latin typeface="Calibri" panose="020F0502020204030204" pitchFamily="34" charset="0"/>
                <a:cs typeface="Calibri" panose="020F0502020204030204" pitchFamily="34" charset="0"/>
              </a:rPr>
              <a:t>The dataset is split into training and testing sets. Cross-validation may also be used for robust evaluation.</a:t>
            </a:r>
          </a:p>
          <a:p>
            <a:pPr algn="just">
              <a:lnSpc>
                <a:spcPct val="150000"/>
              </a:lnSpc>
              <a:buFont typeface="Arial" panose="020B0604020202020204" pitchFamily="34" charset="0"/>
              <a:buChar char="•"/>
            </a:pPr>
            <a:r>
              <a:rPr lang="en-US" b="0" i="0" dirty="0">
                <a:solidFill>
                  <a:srgbClr val="0D0D0D"/>
                </a:solidFill>
                <a:effectLst/>
                <a:latin typeface="Calibri" panose="020F0502020204030204" pitchFamily="34" charset="0"/>
                <a:cs typeface="Calibri" panose="020F0502020204030204" pitchFamily="34" charset="0"/>
              </a:rPr>
              <a:t>We train the regression models on the training set and evaluate their performance on the testing set using appropriate evaluation metrics such as mean squared error (MSE), and R-squared.</a:t>
            </a:r>
          </a:p>
        </p:txBody>
      </p:sp>
    </p:spTree>
    <p:extLst>
      <p:ext uri="{BB962C8B-B14F-4D97-AF65-F5344CB8AC3E}">
        <p14:creationId xmlns:p14="http://schemas.microsoft.com/office/powerpoint/2010/main" val="1672136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4893D-EB1C-5515-FEF2-9C5E0CDA0E5B}"/>
              </a:ext>
            </a:extLst>
          </p:cNvPr>
          <p:cNvSpPr>
            <a:spLocks noGrp="1"/>
          </p:cNvSpPr>
          <p:nvPr>
            <p:ph type="title"/>
          </p:nvPr>
        </p:nvSpPr>
        <p:spPr>
          <a:xfrm>
            <a:off x="1799253" y="747064"/>
            <a:ext cx="10515600" cy="409931"/>
          </a:xfrm>
        </p:spPr>
        <p:txBody>
          <a:bodyPr>
            <a:noAutofit/>
          </a:bodyPr>
          <a:lstStyle/>
          <a:p>
            <a:r>
              <a:rPr lang="en-US" sz="2800" b="1" dirty="0"/>
              <a:t>Findings of the Model</a:t>
            </a:r>
            <a:endParaRPr lang="en-IN" sz="2800" b="1" dirty="0"/>
          </a:p>
        </p:txBody>
      </p:sp>
      <p:sp>
        <p:nvSpPr>
          <p:cNvPr id="3" name="Content Placeholder 2">
            <a:extLst>
              <a:ext uri="{FF2B5EF4-FFF2-40B4-BE49-F238E27FC236}">
                <a16:creationId xmlns:a16="http://schemas.microsoft.com/office/drawing/2014/main" id="{97A2ABFC-95BE-F038-5D35-6D663DDC2D24}"/>
              </a:ext>
            </a:extLst>
          </p:cNvPr>
          <p:cNvSpPr>
            <a:spLocks noGrp="1"/>
          </p:cNvSpPr>
          <p:nvPr>
            <p:ph idx="1"/>
          </p:nvPr>
        </p:nvSpPr>
        <p:spPr>
          <a:xfrm>
            <a:off x="623596" y="1436914"/>
            <a:ext cx="11170298" cy="6344818"/>
          </a:xfrm>
        </p:spPr>
        <p:txBody>
          <a:bodyPr>
            <a:noAutofit/>
          </a:bodyPr>
          <a:lstStyle/>
          <a:p>
            <a:pPr algn="just">
              <a:lnSpc>
                <a:spcPct val="150000"/>
              </a:lnSpc>
              <a:buFont typeface="Wingdings" panose="05000000000000000000" pitchFamily="2" charset="2"/>
              <a:buChar char="ü"/>
            </a:pPr>
            <a:r>
              <a:rPr lang="en-US" dirty="0">
                <a:latin typeface="Calibri" panose="020F0502020204030204" pitchFamily="34" charset="0"/>
                <a:cs typeface="Calibri" panose="020F0502020204030204" pitchFamily="34" charset="0"/>
              </a:rPr>
              <a:t>The OLS regression results indicate that the model has an R-squared value of 0.896, indicating that approximately 89.6% of the variance in the target variable is explained by the independent variables included in the model.</a:t>
            </a:r>
          </a:p>
          <a:p>
            <a:pPr algn="just">
              <a:lnSpc>
                <a:spcPct val="150000"/>
              </a:lnSpc>
              <a:buFont typeface="Wingdings" panose="05000000000000000000" pitchFamily="2" charset="2"/>
              <a:buChar char="ü"/>
            </a:pPr>
            <a:r>
              <a:rPr lang="en-US" dirty="0">
                <a:latin typeface="Calibri" panose="020F0502020204030204" pitchFamily="34" charset="0"/>
                <a:cs typeface="Calibri" panose="020F0502020204030204" pitchFamily="34" charset="0"/>
              </a:rPr>
              <a:t>The coefficients for the independent variables represent the change in the target variable for a one-unit change in the respective independent variable, holding all other variables constant.</a:t>
            </a:r>
          </a:p>
          <a:p>
            <a:pPr algn="just">
              <a:lnSpc>
                <a:spcPct val="150000"/>
              </a:lnSpc>
              <a:buFont typeface="Wingdings" panose="05000000000000000000" pitchFamily="2" charset="2"/>
              <a:buChar char="ü"/>
            </a:pPr>
            <a:r>
              <a:rPr lang="en-US" dirty="0">
                <a:latin typeface="Calibri" panose="020F0502020204030204" pitchFamily="34" charset="0"/>
                <a:cs typeface="Calibri" panose="020F0502020204030204" pitchFamily="34" charset="0"/>
              </a:rPr>
              <a:t>The p-values associated with each coefficient indicate the statistical significance of the corresponding independent variable. Variables with p-values less than the chosen significance level (usually 0.05) are considered statistically significant</a:t>
            </a:r>
          </a:p>
          <a:p>
            <a:pPr algn="just">
              <a:lnSpc>
                <a:spcPct val="150000"/>
              </a:lnSpc>
              <a:buFont typeface="Wingdings" panose="05000000000000000000" pitchFamily="2" charset="2"/>
              <a:buChar char="ü"/>
            </a:pPr>
            <a:r>
              <a:rPr lang="en-US" dirty="0">
                <a:latin typeface="Calibri" panose="020F0502020204030204" pitchFamily="34" charset="0"/>
                <a:cs typeface="Calibri" panose="020F0502020204030204" pitchFamily="34" charset="0"/>
              </a:rPr>
              <a:t>The confidence intervals provide a range within which the true population parameter is likely to fall.</a:t>
            </a:r>
          </a:p>
          <a:p>
            <a:pPr algn="just">
              <a:lnSpc>
                <a:spcPct val="150000"/>
              </a:lnSpc>
              <a:buFont typeface="Wingdings" panose="05000000000000000000" pitchFamily="2" charset="2"/>
              <a:buChar char="ü"/>
            </a:pPr>
            <a:r>
              <a:rPr lang="en-US" dirty="0">
                <a:latin typeface="Calibri" panose="020F0502020204030204" pitchFamily="34" charset="0"/>
                <a:cs typeface="Calibri" panose="020F0502020204030204" pitchFamily="34" charset="0"/>
              </a:rPr>
              <a:t>The coefficients for </a:t>
            </a:r>
            <a:r>
              <a:rPr lang="en-US" dirty="0" err="1">
                <a:latin typeface="Calibri" panose="020F0502020204030204" pitchFamily="34" charset="0"/>
                <a:cs typeface="Calibri" panose="020F0502020204030204" pitchFamily="34" charset="0"/>
              </a:rPr>
              <a:t>year_log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km_driven_log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engine_log</a:t>
            </a:r>
            <a:r>
              <a:rPr lang="en-US" dirty="0">
                <a:latin typeface="Calibri" panose="020F0502020204030204" pitchFamily="34" charset="0"/>
                <a:cs typeface="Calibri" panose="020F0502020204030204" pitchFamily="34" charset="0"/>
              </a:rPr>
              <a:t>, and </a:t>
            </a:r>
            <a:r>
              <a:rPr lang="en-US" dirty="0" err="1">
                <a:latin typeface="Calibri" panose="020F0502020204030204" pitchFamily="34" charset="0"/>
                <a:cs typeface="Calibri" panose="020F0502020204030204" pitchFamily="34" charset="0"/>
              </a:rPr>
              <a:t>max_power_log</a:t>
            </a:r>
            <a:r>
              <a:rPr lang="en-US" dirty="0">
                <a:latin typeface="Calibri" panose="020F0502020204030204" pitchFamily="34" charset="0"/>
                <a:cs typeface="Calibri" panose="020F0502020204030204" pitchFamily="34" charset="0"/>
              </a:rPr>
              <a:t> are statistically significant at the 0.05 level, suggesting that these variables have a significant impact on the target variable.</a:t>
            </a:r>
          </a:p>
        </p:txBody>
      </p:sp>
    </p:spTree>
    <p:extLst>
      <p:ext uri="{BB962C8B-B14F-4D97-AF65-F5344CB8AC3E}">
        <p14:creationId xmlns:p14="http://schemas.microsoft.com/office/powerpoint/2010/main" val="672206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F5F0B88-E31E-00D7-8D60-0AA88239CAAE}"/>
              </a:ext>
            </a:extLst>
          </p:cNvPr>
          <p:cNvSpPr txBox="1"/>
          <p:nvPr/>
        </p:nvSpPr>
        <p:spPr>
          <a:xfrm>
            <a:off x="827314" y="1326822"/>
            <a:ext cx="11364686" cy="4204356"/>
          </a:xfrm>
          <a:prstGeom prst="rect">
            <a:avLst/>
          </a:prstGeom>
          <a:noFill/>
        </p:spPr>
        <p:txBody>
          <a:bodyPr wrap="square">
            <a:spAutoFit/>
          </a:bodyPr>
          <a:lstStyle/>
          <a:p>
            <a:pPr algn="just">
              <a:lnSpc>
                <a:spcPct val="150000"/>
              </a:lnSpc>
              <a:buFont typeface="Wingdings" panose="05000000000000000000" pitchFamily="2" charset="2"/>
              <a:buChar char="ü"/>
            </a:pPr>
            <a:r>
              <a:rPr lang="en-US" sz="1800" dirty="0">
                <a:latin typeface="Calibri" panose="020F0502020204030204" pitchFamily="34" charset="0"/>
                <a:cs typeface="Calibri" panose="020F0502020204030204" pitchFamily="34" charset="0"/>
              </a:rPr>
              <a:t> The coefficients for the categorical variables (e.g., name_2, fuel_2, seller_type_2, transmission_2, owner_2, etc.) represent the change in the target variable relative to the reference category (usually the category with the lowest index)</a:t>
            </a:r>
          </a:p>
          <a:p>
            <a:pPr algn="just">
              <a:lnSpc>
                <a:spcPct val="150000"/>
              </a:lnSpc>
              <a:buFont typeface="Wingdings" panose="05000000000000000000" pitchFamily="2" charset="2"/>
              <a:buChar char="ü"/>
            </a:pPr>
            <a:r>
              <a:rPr lang="en-US" sz="1800" dirty="0">
                <a:latin typeface="Calibri" panose="020F0502020204030204" pitchFamily="34" charset="0"/>
                <a:cs typeface="Calibri" panose="020F0502020204030204" pitchFamily="34" charset="0"/>
              </a:rPr>
              <a:t>.Some categorical variables have coefficients with p-values less than 0.05, indicating that they are statistically significant predictors of the target variable</a:t>
            </a:r>
          </a:p>
          <a:p>
            <a:pPr algn="just">
              <a:lnSpc>
                <a:spcPct val="150000"/>
              </a:lnSpc>
              <a:buFont typeface="Wingdings" panose="05000000000000000000" pitchFamily="2" charset="2"/>
              <a:buChar char="ü"/>
            </a:pPr>
            <a:r>
              <a:rPr lang="en-US" sz="1800" dirty="0">
                <a:latin typeface="Calibri" panose="020F0502020204030204" pitchFamily="34" charset="0"/>
                <a:cs typeface="Calibri" panose="020F0502020204030204" pitchFamily="34" charset="0"/>
              </a:rPr>
              <a:t>.The Omnibus test, Durbin-Watson statistic, Jarque-Bera test, and Kurtosis provide information about the normality and autocorrelation of residuals</a:t>
            </a:r>
          </a:p>
          <a:p>
            <a:pPr algn="just">
              <a:lnSpc>
                <a:spcPct val="150000"/>
              </a:lnSpc>
              <a:buFont typeface="Wingdings" panose="05000000000000000000" pitchFamily="2" charset="2"/>
              <a:buChar char="ü"/>
            </a:pPr>
            <a:r>
              <a:rPr lang="en-US" sz="1800" dirty="0">
                <a:latin typeface="Calibri" panose="020F0502020204030204" pitchFamily="34" charset="0"/>
                <a:cs typeface="Calibri" panose="020F0502020204030204" pitchFamily="34" charset="0"/>
              </a:rPr>
              <a:t> Based on these results, you can conclude that the model provides a good fit to the data and that several independent variables are statistically significant predictors of the target variable. However, further analysis and evaluation may be necessary to assess the model's predictive performance and identify any potential issues or areas for improvement.</a:t>
            </a:r>
            <a:endParaRPr lang="en-IN"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52918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2B6929E-3202-0090-2C50-E3A7FC8039FE}"/>
              </a:ext>
            </a:extLst>
          </p:cNvPr>
          <p:cNvSpPr>
            <a:spLocks noGrp="1"/>
          </p:cNvSpPr>
          <p:nvPr>
            <p:ph type="body" sz="half" idx="2"/>
          </p:nvPr>
        </p:nvSpPr>
        <p:spPr>
          <a:xfrm>
            <a:off x="942392" y="1315616"/>
            <a:ext cx="6559420" cy="5197151"/>
          </a:xfrm>
        </p:spPr>
        <p:txBody>
          <a:bodyPr/>
          <a:lstStyle/>
          <a:p>
            <a:pPr>
              <a:lnSpc>
                <a:spcPct val="150000"/>
              </a:lnSpc>
            </a:pPr>
            <a:r>
              <a:rPr lang="en-US" sz="1800" b="1" i="0" dirty="0">
                <a:solidFill>
                  <a:srgbClr val="0D0D0D"/>
                </a:solidFill>
                <a:effectLst/>
                <a:latin typeface="Calibri" panose="020F0502020204030204" pitchFamily="34" charset="0"/>
                <a:cs typeface="Calibri" panose="020F0502020204030204" pitchFamily="34" charset="0"/>
              </a:rPr>
              <a:t>     Small Difference Between Training and Testing Scores</a:t>
            </a:r>
            <a:r>
              <a:rPr lang="en-US" sz="1800" b="0" i="0" dirty="0">
                <a:solidFill>
                  <a:srgbClr val="0D0D0D"/>
                </a:solidFill>
                <a:effectLst/>
                <a:latin typeface="Calibri" panose="020F0502020204030204" pitchFamily="34" charset="0"/>
                <a:cs typeface="Calibri" panose="020F0502020204030204" pitchFamily="34" charset="0"/>
              </a:rPr>
              <a:t>:</a:t>
            </a:r>
            <a:endParaRPr lang="en-US" sz="1800" dirty="0">
              <a:latin typeface="Calibri" panose="020F0502020204030204" pitchFamily="34" charset="0"/>
              <a:cs typeface="Calibri" panose="020F0502020204030204" pitchFamily="34" charset="0"/>
            </a:endParaRPr>
          </a:p>
          <a:p>
            <a:pPr>
              <a:lnSpc>
                <a:spcPct val="150000"/>
              </a:lnSpc>
              <a:buFont typeface="Wingdings" panose="05000000000000000000" pitchFamily="2" charset="2"/>
              <a:buChar char="v"/>
            </a:pPr>
            <a:r>
              <a:rPr lang="en-US" sz="1800" dirty="0">
                <a:latin typeface="Calibri" panose="020F0502020204030204" pitchFamily="34" charset="0"/>
                <a:cs typeface="Calibri" panose="020F0502020204030204" pitchFamily="34" charset="0"/>
              </a:rPr>
              <a:t>Based on the training score of 0.8963, the testing score of 0.8927, it seems that model is performing well and is likely achieving a balanced fit.</a:t>
            </a:r>
          </a:p>
          <a:p>
            <a:pPr>
              <a:lnSpc>
                <a:spcPct val="150000"/>
              </a:lnSpc>
              <a:buFont typeface="Wingdings" panose="05000000000000000000" pitchFamily="2" charset="2"/>
              <a:buChar char="v"/>
            </a:pPr>
            <a:r>
              <a:rPr lang="en-US" sz="1800" b="0" i="0" dirty="0">
                <a:solidFill>
                  <a:srgbClr val="0D0D0D"/>
                </a:solidFill>
                <a:effectLst/>
                <a:latin typeface="Calibri" panose="020F0502020204030204" pitchFamily="34" charset="0"/>
                <a:cs typeface="Calibri" panose="020F0502020204030204" pitchFamily="34" charset="0"/>
              </a:rPr>
              <a:t>The small difference between the training and testing scores indicates that the model's performance doesn't degrade significantly when applied to new data. This suggests that the model is not excessively complex, which could lead to overfitting, nor is it too simplistic, which could result in underfitting.</a:t>
            </a:r>
            <a:endParaRPr lang="en-IN" sz="1800" dirty="0">
              <a:latin typeface="Calibri" panose="020F0502020204030204" pitchFamily="34" charset="0"/>
              <a:cs typeface="Calibri" panose="020F0502020204030204" pitchFamily="34" charset="0"/>
            </a:endParaRPr>
          </a:p>
          <a:p>
            <a:endParaRPr lang="en-IN" dirty="0"/>
          </a:p>
        </p:txBody>
      </p:sp>
      <p:pic>
        <p:nvPicPr>
          <p:cNvPr id="5" name="Content Placeholder 7">
            <a:extLst>
              <a:ext uri="{FF2B5EF4-FFF2-40B4-BE49-F238E27FC236}">
                <a16:creationId xmlns:a16="http://schemas.microsoft.com/office/drawing/2014/main" id="{6F892983-EA59-DECF-A7AC-B735BFBFCE18}"/>
              </a:ext>
            </a:extLst>
          </p:cNvPr>
          <p:cNvPicPr>
            <a:picLocks noGrp="1" noChangeAspect="1"/>
          </p:cNvPicPr>
          <p:nvPr>
            <p:ph idx="1"/>
          </p:nvPr>
        </p:nvPicPr>
        <p:blipFill>
          <a:blip r:embed="rId2"/>
          <a:stretch>
            <a:fillRect/>
          </a:stretch>
        </p:blipFill>
        <p:spPr>
          <a:xfrm>
            <a:off x="8014996" y="446088"/>
            <a:ext cx="4177004" cy="2773362"/>
          </a:xfrm>
        </p:spPr>
      </p:pic>
      <p:pic>
        <p:nvPicPr>
          <p:cNvPr id="6" name="Content Placeholder 9">
            <a:extLst>
              <a:ext uri="{FF2B5EF4-FFF2-40B4-BE49-F238E27FC236}">
                <a16:creationId xmlns:a16="http://schemas.microsoft.com/office/drawing/2014/main" id="{6A749A1A-2F34-60D3-C914-212329BBAD1F}"/>
              </a:ext>
            </a:extLst>
          </p:cNvPr>
          <p:cNvPicPr>
            <a:picLocks noChangeAspect="1"/>
          </p:cNvPicPr>
          <p:nvPr/>
        </p:nvPicPr>
        <p:blipFill>
          <a:blip r:embed="rId3"/>
          <a:stretch>
            <a:fillRect/>
          </a:stretch>
        </p:blipFill>
        <p:spPr>
          <a:xfrm>
            <a:off x="8014996" y="3428999"/>
            <a:ext cx="4177004" cy="3167743"/>
          </a:xfrm>
          <a:prstGeom prst="rect">
            <a:avLst/>
          </a:prstGeom>
        </p:spPr>
      </p:pic>
    </p:spTree>
    <p:extLst>
      <p:ext uri="{BB962C8B-B14F-4D97-AF65-F5344CB8AC3E}">
        <p14:creationId xmlns:p14="http://schemas.microsoft.com/office/powerpoint/2010/main" val="291530761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258</TotalTime>
  <Words>1296</Words>
  <Application>Microsoft Office PowerPoint</Application>
  <PresentationFormat>Widescreen</PresentationFormat>
  <Paragraphs>64</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Calibri</vt:lpstr>
      <vt:lpstr>Century Gothic</vt:lpstr>
      <vt:lpstr>Courier New</vt:lpstr>
      <vt:lpstr>Inter</vt:lpstr>
      <vt:lpstr>Roboto Mono</vt:lpstr>
      <vt:lpstr>Wingdings</vt:lpstr>
      <vt:lpstr>Wingdings 3</vt:lpstr>
      <vt:lpstr>Wisp</vt:lpstr>
      <vt:lpstr> Capstone Project</vt:lpstr>
      <vt:lpstr>PowerPoint Presentation</vt:lpstr>
      <vt:lpstr>PowerPoint Presentation</vt:lpstr>
      <vt:lpstr>[</vt:lpstr>
      <vt:lpstr>PowerPoint Presentation</vt:lpstr>
      <vt:lpstr>PowerPoint Presentation</vt:lpstr>
      <vt:lpstr>Findings of the Model</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navneet kaur</dc:creator>
  <cp:lastModifiedBy>navneet kaur</cp:lastModifiedBy>
  <cp:revision>1</cp:revision>
  <dcterms:created xsi:type="dcterms:W3CDTF">2024-04-12T10:33:44Z</dcterms:created>
  <dcterms:modified xsi:type="dcterms:W3CDTF">2024-04-16T08:29:26Z</dcterms:modified>
</cp:coreProperties>
</file>