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Kumar Pabbathi" userId="6143dca0df8dc5f7" providerId="LiveId" clId="{1D400CE4-A958-4151-B4FC-3533C25FA8D7}"/>
    <pc:docChg chg="undo custSel addSld delSld">
      <pc:chgData name="Naveen Kumar Pabbathi" userId="6143dca0df8dc5f7" providerId="LiveId" clId="{1D400CE4-A958-4151-B4FC-3533C25FA8D7}" dt="2023-11-17T07:34:19.478" v="1" actId="47"/>
      <pc:docMkLst>
        <pc:docMk/>
      </pc:docMkLst>
      <pc:sldChg chg="add del">
        <pc:chgData name="Naveen Kumar Pabbathi" userId="6143dca0df8dc5f7" providerId="LiveId" clId="{1D400CE4-A958-4151-B4FC-3533C25FA8D7}" dt="2023-11-17T07:34:19.478" v="1" actId="47"/>
        <pc:sldMkLst>
          <pc:docMk/>
          <pc:sldMk cId="156076419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4A3F-08CD-71D5-2622-3B0B9FE6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6DB2-A49D-EC84-454F-1AD1D69D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78CA-D7EA-F88B-F430-48C4C643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14A7-D4BA-4088-0E48-C00221B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AA60-C319-9173-F31D-0F71E7BC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2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7C34-24FA-414C-4E33-1B2A769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EA37D-6995-3B41-487B-CA9FDFEEF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31E4-7DF6-9620-EE2E-725A1DDA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5C8C-B566-905D-4FF9-081BF106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60F8-95B2-7238-84E3-4A28821F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69C7F-ACAE-B806-D0D9-63287EC1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D98F2-844F-F1BF-705C-5A67C454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1446-B1B3-4AC3-8EAE-77A705D6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E4E4-0688-9B9D-110E-AB2F3B6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964B-A809-ECBD-DF5B-02CCD39B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BBD3-57E9-8438-4FBA-C2B9E7FD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C415-C2C5-594F-BB16-B68CFC09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81EA-0A63-BEF0-68DF-B9BE2B93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55F5-0535-D57B-8404-43F782D5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D0D9-0535-5FE0-01A9-AF8C8B7A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2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F9CA-F0E4-DC41-C980-77B79D6D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D5F0-5493-8EA7-6E2A-C9DE5C53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872F-A4D9-3D6C-C40A-A055EA86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C9EB-4D2A-FC79-7B3E-931CB121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B3B9-C375-2D7D-ACFE-B5A7864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24-1A7D-9FDC-21A0-3468B85A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AB0-8656-3843-07F7-97610616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E1DE-7187-7A24-8402-822D2BFE6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17A5-BF09-EC7C-DFC1-068F53C4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0C6CA-04CA-16F4-34E4-70370ED6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354-4A7D-46C7-FEB2-69E79524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7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BD36-664F-A864-30DE-DC742EE7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8683-A318-A930-0C0B-EBC89485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FF5-74DD-D7C2-714B-AC929C41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27423-4280-E935-AB80-CEBF00ECC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CC6BA-E9A7-E6F4-0B41-868AF1C00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64ADB-26B6-A4FA-A8AB-1A5CF06B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67709-2203-F770-3F1E-1E715F00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6E9F7-91A2-0ED7-549B-42A87D95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AE7-F829-CD70-460E-D6F1D002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411B0-33D1-BB16-C0A0-33ACE7ED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875D-A68D-224D-E56F-3263C041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D15EE-6F24-3A29-80D8-0D6DD320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814E1-2DB4-457B-CD8F-E6C62EF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B605D-8E70-0E2B-57C5-4E6EAF1B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B1372-BF13-124C-AEF6-C2598026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761-7B45-7ECE-C2C6-CCC7B3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961D-88C7-0CFA-E947-56DB6F85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68AEF-6ABD-AF4F-E91D-A37452364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21B61-E5E9-96BF-137D-C0304D3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71CE-DCA6-FF73-630E-4B0B41B1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97E4-5734-5FF3-CE11-D9A8A799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EFF3-604D-535F-E93C-22074E5E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17712-AC1A-D97C-8296-C8D5C5C2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AF2A-22CD-9B9F-4BAF-22BAE302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B91FE-6C5B-B202-E98E-F4110114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A8F6-F32B-68A2-DFB7-A04030AB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2C43-8159-C1A8-09E7-63F0E77D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9ACCF-4343-D2A3-791D-A81E3CE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A9627-0F6C-41FC-24E2-A657A8AE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2FEF-73E9-8BC4-9898-5BB147E32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A5B3-30BD-473B-A0F4-34D1F696B293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5726-2AE5-323B-3B1D-1FC47241D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7CD1-607F-DFFF-AC64-9225F40A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E453-4423-4907-A3C6-37D0C5645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DE8345-DB5C-78E4-48F7-00E2A67F3D79}"/>
              </a:ext>
            </a:extLst>
          </p:cNvPr>
          <p:cNvSpPr/>
          <p:nvPr/>
        </p:nvSpPr>
        <p:spPr>
          <a:xfrm>
            <a:off x="-1" y="94891"/>
            <a:ext cx="12151743" cy="802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D028B-8694-0415-B53D-5007A8412F1C}"/>
              </a:ext>
            </a:extLst>
          </p:cNvPr>
          <p:cNvSpPr/>
          <p:nvPr/>
        </p:nvSpPr>
        <p:spPr>
          <a:xfrm>
            <a:off x="-2" y="0"/>
            <a:ext cx="12151743" cy="802257"/>
          </a:xfrm>
          <a:prstGeom prst="rect">
            <a:avLst/>
          </a:prstGeom>
          <a:solidFill>
            <a:srgbClr val="432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A8DDB-13F6-3AB3-87E1-55B60B761CC4}"/>
              </a:ext>
            </a:extLst>
          </p:cNvPr>
          <p:cNvSpPr/>
          <p:nvPr/>
        </p:nvSpPr>
        <p:spPr>
          <a:xfrm>
            <a:off x="264160" y="3669196"/>
            <a:ext cx="5734028" cy="8022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91E76-71F7-63D5-58E2-E8AB8BC2180E}"/>
              </a:ext>
            </a:extLst>
          </p:cNvPr>
          <p:cNvSpPr/>
          <p:nvPr/>
        </p:nvSpPr>
        <p:spPr>
          <a:xfrm>
            <a:off x="319818" y="3612356"/>
            <a:ext cx="5734028" cy="802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55A9A-1F18-E49D-3345-7E7E356AFEE1}"/>
              </a:ext>
            </a:extLst>
          </p:cNvPr>
          <p:cNvSpPr/>
          <p:nvPr/>
        </p:nvSpPr>
        <p:spPr>
          <a:xfrm>
            <a:off x="6333407" y="3669196"/>
            <a:ext cx="5734028" cy="8022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07369-9D65-B62D-3768-A6AFC9DC162E}"/>
              </a:ext>
            </a:extLst>
          </p:cNvPr>
          <p:cNvSpPr/>
          <p:nvPr/>
        </p:nvSpPr>
        <p:spPr>
          <a:xfrm>
            <a:off x="6352023" y="3612356"/>
            <a:ext cx="5734028" cy="802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93B5E-9F94-44A9-93C4-65BF6C56967B}"/>
              </a:ext>
            </a:extLst>
          </p:cNvPr>
          <p:cNvSpPr/>
          <p:nvPr/>
        </p:nvSpPr>
        <p:spPr>
          <a:xfrm>
            <a:off x="4436130" y="6247635"/>
            <a:ext cx="2461906" cy="619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16027-03FD-BC89-96BA-A7F9826BE287}"/>
              </a:ext>
            </a:extLst>
          </p:cNvPr>
          <p:cNvSpPr/>
          <p:nvPr/>
        </p:nvSpPr>
        <p:spPr>
          <a:xfrm>
            <a:off x="4465621" y="6208576"/>
            <a:ext cx="2461906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B784C-78D0-1C35-A232-D182B2751354}"/>
              </a:ext>
            </a:extLst>
          </p:cNvPr>
          <p:cNvSpPr/>
          <p:nvPr/>
        </p:nvSpPr>
        <p:spPr>
          <a:xfrm>
            <a:off x="7071360" y="6208577"/>
            <a:ext cx="2725076" cy="619760"/>
          </a:xfrm>
          <a:prstGeom prst="rect">
            <a:avLst/>
          </a:prstGeom>
          <a:solidFill>
            <a:srgbClr val="432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CEE40-CB07-E9F5-49D0-519602D6EBD3}"/>
              </a:ext>
            </a:extLst>
          </p:cNvPr>
          <p:cNvSpPr/>
          <p:nvPr/>
        </p:nvSpPr>
        <p:spPr>
          <a:xfrm>
            <a:off x="9813955" y="6208576"/>
            <a:ext cx="2195165" cy="619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4CF7D-87B2-C550-D896-6DE111041271}"/>
              </a:ext>
            </a:extLst>
          </p:cNvPr>
          <p:cNvSpPr/>
          <p:nvPr/>
        </p:nvSpPr>
        <p:spPr>
          <a:xfrm>
            <a:off x="7100851" y="6208577"/>
            <a:ext cx="4937760" cy="582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BE620E-7056-556F-00AA-4ABBE7B157BF}"/>
              </a:ext>
            </a:extLst>
          </p:cNvPr>
          <p:cNvSpPr/>
          <p:nvPr/>
        </p:nvSpPr>
        <p:spPr>
          <a:xfrm>
            <a:off x="380089" y="4597808"/>
            <a:ext cx="3938291" cy="2155741"/>
          </a:xfrm>
          <a:prstGeom prst="rect">
            <a:avLst/>
          </a:prstGeom>
          <a:gradFill>
            <a:gsLst>
              <a:gs pos="2000">
                <a:srgbClr val="432C7A"/>
              </a:gs>
              <a:gs pos="17000">
                <a:schemeClr val="bg1">
                  <a:lumMod val="75000"/>
                  <a:alpha val="2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A5219-35C4-AE80-51F6-0E93915ED517}"/>
              </a:ext>
            </a:extLst>
          </p:cNvPr>
          <p:cNvSpPr/>
          <p:nvPr/>
        </p:nvSpPr>
        <p:spPr>
          <a:xfrm>
            <a:off x="354006" y="4664208"/>
            <a:ext cx="3938291" cy="215574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75000"/>
                  <a:alpha val="2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618EB-FFEE-178B-9EBD-A19C895E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" y="0"/>
            <a:ext cx="12074252" cy="67631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DE8345-DB5C-78E4-48F7-00E2A67F3D79}"/>
              </a:ext>
            </a:extLst>
          </p:cNvPr>
          <p:cNvSpPr/>
          <p:nvPr/>
        </p:nvSpPr>
        <p:spPr>
          <a:xfrm>
            <a:off x="-1" y="94891"/>
            <a:ext cx="12151743" cy="802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D028B-8694-0415-B53D-5007A8412F1C}"/>
              </a:ext>
            </a:extLst>
          </p:cNvPr>
          <p:cNvSpPr/>
          <p:nvPr/>
        </p:nvSpPr>
        <p:spPr>
          <a:xfrm>
            <a:off x="-2" y="0"/>
            <a:ext cx="12151743" cy="802257"/>
          </a:xfrm>
          <a:prstGeom prst="rect">
            <a:avLst/>
          </a:prstGeom>
          <a:solidFill>
            <a:srgbClr val="432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A8DDB-13F6-3AB3-87E1-55B60B761CC4}"/>
              </a:ext>
            </a:extLst>
          </p:cNvPr>
          <p:cNvSpPr/>
          <p:nvPr/>
        </p:nvSpPr>
        <p:spPr>
          <a:xfrm>
            <a:off x="264160" y="3669196"/>
            <a:ext cx="5734028" cy="8022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91E76-71F7-63D5-58E2-E8AB8BC2180E}"/>
              </a:ext>
            </a:extLst>
          </p:cNvPr>
          <p:cNvSpPr/>
          <p:nvPr/>
        </p:nvSpPr>
        <p:spPr>
          <a:xfrm>
            <a:off x="319818" y="3612356"/>
            <a:ext cx="5734028" cy="802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55A9A-1F18-E49D-3345-7E7E356AFEE1}"/>
              </a:ext>
            </a:extLst>
          </p:cNvPr>
          <p:cNvSpPr/>
          <p:nvPr/>
        </p:nvSpPr>
        <p:spPr>
          <a:xfrm>
            <a:off x="6333407" y="3669196"/>
            <a:ext cx="5734028" cy="8022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07369-9D65-B62D-3768-A6AFC9DC162E}"/>
              </a:ext>
            </a:extLst>
          </p:cNvPr>
          <p:cNvSpPr/>
          <p:nvPr/>
        </p:nvSpPr>
        <p:spPr>
          <a:xfrm>
            <a:off x="6352023" y="3612356"/>
            <a:ext cx="5734028" cy="802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93B5E-9F94-44A9-93C4-65BF6C56967B}"/>
              </a:ext>
            </a:extLst>
          </p:cNvPr>
          <p:cNvSpPr/>
          <p:nvPr/>
        </p:nvSpPr>
        <p:spPr>
          <a:xfrm>
            <a:off x="4436130" y="6247635"/>
            <a:ext cx="2461906" cy="619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16027-03FD-BC89-96BA-A7F9826BE287}"/>
              </a:ext>
            </a:extLst>
          </p:cNvPr>
          <p:cNvSpPr/>
          <p:nvPr/>
        </p:nvSpPr>
        <p:spPr>
          <a:xfrm>
            <a:off x="4465621" y="6208576"/>
            <a:ext cx="2461906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B784C-78D0-1C35-A232-D182B2751354}"/>
              </a:ext>
            </a:extLst>
          </p:cNvPr>
          <p:cNvSpPr/>
          <p:nvPr/>
        </p:nvSpPr>
        <p:spPr>
          <a:xfrm>
            <a:off x="7071360" y="6208577"/>
            <a:ext cx="2725076" cy="619760"/>
          </a:xfrm>
          <a:prstGeom prst="rect">
            <a:avLst/>
          </a:prstGeom>
          <a:solidFill>
            <a:srgbClr val="432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CEE40-CB07-E9F5-49D0-519602D6EBD3}"/>
              </a:ext>
            </a:extLst>
          </p:cNvPr>
          <p:cNvSpPr/>
          <p:nvPr/>
        </p:nvSpPr>
        <p:spPr>
          <a:xfrm>
            <a:off x="9813955" y="6208576"/>
            <a:ext cx="2195165" cy="619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4CF7D-87B2-C550-D896-6DE111041271}"/>
              </a:ext>
            </a:extLst>
          </p:cNvPr>
          <p:cNvSpPr/>
          <p:nvPr/>
        </p:nvSpPr>
        <p:spPr>
          <a:xfrm>
            <a:off x="7100851" y="6208577"/>
            <a:ext cx="4937760" cy="582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BE620E-7056-556F-00AA-4ABBE7B157BF}"/>
              </a:ext>
            </a:extLst>
          </p:cNvPr>
          <p:cNvSpPr/>
          <p:nvPr/>
        </p:nvSpPr>
        <p:spPr>
          <a:xfrm>
            <a:off x="380089" y="4597808"/>
            <a:ext cx="3938291" cy="2155741"/>
          </a:xfrm>
          <a:prstGeom prst="rect">
            <a:avLst/>
          </a:prstGeom>
          <a:gradFill>
            <a:gsLst>
              <a:gs pos="2000">
                <a:srgbClr val="432C7A"/>
              </a:gs>
              <a:gs pos="17000">
                <a:schemeClr val="bg1">
                  <a:lumMod val="75000"/>
                  <a:alpha val="2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A5219-35C4-AE80-51F6-0E93915ED517}"/>
              </a:ext>
            </a:extLst>
          </p:cNvPr>
          <p:cNvSpPr/>
          <p:nvPr/>
        </p:nvSpPr>
        <p:spPr>
          <a:xfrm>
            <a:off x="354006" y="4664208"/>
            <a:ext cx="3938291" cy="215574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75000"/>
                  <a:alpha val="2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7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Pabbathi</dc:creator>
  <cp:lastModifiedBy>Naveen Kumar Pabbathi</cp:lastModifiedBy>
  <cp:revision>1</cp:revision>
  <dcterms:created xsi:type="dcterms:W3CDTF">2023-11-17T07:25:01Z</dcterms:created>
  <dcterms:modified xsi:type="dcterms:W3CDTF">2023-11-17T07:34:23Z</dcterms:modified>
</cp:coreProperties>
</file>