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E181A-3FA5-4209-9D33-00BCD51FBDF2}" v="23" dt="2024-02-04T06:44:01.732"/>
    <p1510:client id="{D3449169-19CF-4F02-88CD-CA540D9D0747}" v="1" dt="2024-02-05T05:52:58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Kumar Pabbathi" userId="6143dca0df8dc5f7" providerId="LiveId" clId="{D3449169-19CF-4F02-88CD-CA540D9D0747}"/>
    <pc:docChg chg="custSel modSld">
      <pc:chgData name="Naveen Kumar Pabbathi" userId="6143dca0df8dc5f7" providerId="LiveId" clId="{D3449169-19CF-4F02-88CD-CA540D9D0747}" dt="2024-02-05T05:53:07.367" v="1" actId="478"/>
      <pc:docMkLst>
        <pc:docMk/>
      </pc:docMkLst>
      <pc:sldChg chg="addSp delSp mod">
        <pc:chgData name="Naveen Kumar Pabbathi" userId="6143dca0df8dc5f7" providerId="LiveId" clId="{D3449169-19CF-4F02-88CD-CA540D9D0747}" dt="2024-02-05T05:53:07.367" v="1" actId="478"/>
        <pc:sldMkLst>
          <pc:docMk/>
          <pc:sldMk cId="3026158613" sldId="256"/>
        </pc:sldMkLst>
        <pc:picChg chg="add del">
          <ac:chgData name="Naveen Kumar Pabbathi" userId="6143dca0df8dc5f7" providerId="LiveId" clId="{D3449169-19CF-4F02-88CD-CA540D9D0747}" dt="2024-02-05T05:53:07.367" v="1" actId="478"/>
          <ac:picMkLst>
            <pc:docMk/>
            <pc:sldMk cId="3026158613" sldId="256"/>
            <ac:picMk id="2" creationId="{0C80BABE-D144-2DFD-3683-288B0A05C62A}"/>
          </ac:picMkLst>
        </pc:picChg>
      </pc:sldChg>
    </pc:docChg>
  </pc:docChgLst>
  <pc:docChgLst>
    <pc:chgData name="Naveen Kumar Pabbathi" userId="6143dca0df8dc5f7" providerId="LiveId" clId="{C4EE181A-3FA5-4209-9D33-00BCD51FBDF2}"/>
    <pc:docChg chg="custSel addSld modSld">
      <pc:chgData name="Naveen Kumar Pabbathi" userId="6143dca0df8dc5f7" providerId="LiveId" clId="{C4EE181A-3FA5-4209-9D33-00BCD51FBDF2}" dt="2024-02-04T06:45:51.508" v="968" actId="1076"/>
      <pc:docMkLst>
        <pc:docMk/>
      </pc:docMkLst>
      <pc:sldChg chg="addSp delSp modSp mod chgLayout">
        <pc:chgData name="Naveen Kumar Pabbathi" userId="6143dca0df8dc5f7" providerId="LiveId" clId="{C4EE181A-3FA5-4209-9D33-00BCD51FBDF2}" dt="2024-01-28T04:42:04.411" v="403" actId="255"/>
        <pc:sldMkLst>
          <pc:docMk/>
          <pc:sldMk cId="1953392238" sldId="257"/>
        </pc:sldMkLst>
        <pc:spChg chg="del">
          <ac:chgData name="Naveen Kumar Pabbathi" userId="6143dca0df8dc5f7" providerId="LiveId" clId="{C4EE181A-3FA5-4209-9D33-00BCD51FBDF2}" dt="2024-01-28T04:32:16.450" v="0" actId="478"/>
          <ac:spMkLst>
            <pc:docMk/>
            <pc:sldMk cId="1953392238" sldId="257"/>
            <ac:spMk id="2" creationId="{77837018-3F16-6B5E-D0B5-CDBAC3730083}"/>
          </ac:spMkLst>
        </pc:spChg>
        <pc:spChg chg="del mod">
          <ac:chgData name="Naveen Kumar Pabbathi" userId="6143dca0df8dc5f7" providerId="LiveId" clId="{C4EE181A-3FA5-4209-9D33-00BCD51FBDF2}" dt="2024-01-28T04:34:33.112" v="2" actId="931"/>
          <ac:spMkLst>
            <pc:docMk/>
            <pc:sldMk cId="1953392238" sldId="257"/>
            <ac:spMk id="3" creationId="{E79541AF-9092-D89E-12D1-04086650ED50}"/>
          </ac:spMkLst>
        </pc:spChg>
        <pc:spChg chg="add mod">
          <ac:chgData name="Naveen Kumar Pabbathi" userId="6143dca0df8dc5f7" providerId="LiveId" clId="{C4EE181A-3FA5-4209-9D33-00BCD51FBDF2}" dt="2024-01-28T04:42:04.411" v="403" actId="255"/>
          <ac:spMkLst>
            <pc:docMk/>
            <pc:sldMk cId="1953392238" sldId="257"/>
            <ac:spMk id="6" creationId="{52B46414-4453-CA83-012D-6A38214D4671}"/>
          </ac:spMkLst>
        </pc:spChg>
        <pc:spChg chg="add mod ord">
          <ac:chgData name="Naveen Kumar Pabbathi" userId="6143dca0df8dc5f7" providerId="LiveId" clId="{C4EE181A-3FA5-4209-9D33-00BCD51FBDF2}" dt="2024-01-28T04:41:25.642" v="400" actId="113"/>
          <ac:spMkLst>
            <pc:docMk/>
            <pc:sldMk cId="1953392238" sldId="257"/>
            <ac:spMk id="7" creationId="{B05DF2DD-4353-B44D-5EFE-5AF0FD081728}"/>
          </ac:spMkLst>
        </pc:spChg>
        <pc:picChg chg="add mod ord">
          <ac:chgData name="Naveen Kumar Pabbathi" userId="6143dca0df8dc5f7" providerId="LiveId" clId="{C4EE181A-3FA5-4209-9D33-00BCD51FBDF2}" dt="2024-01-28T04:36:57.919" v="15" actId="1076"/>
          <ac:picMkLst>
            <pc:docMk/>
            <pc:sldMk cId="1953392238" sldId="257"/>
            <ac:picMk id="5" creationId="{2D62A0E8-62BE-80E8-3416-255E07401A24}"/>
          </ac:picMkLst>
        </pc:picChg>
      </pc:sldChg>
      <pc:sldChg chg="addSp delSp modSp mod">
        <pc:chgData name="Naveen Kumar Pabbathi" userId="6143dca0df8dc5f7" providerId="LiveId" clId="{C4EE181A-3FA5-4209-9D33-00BCD51FBDF2}" dt="2024-02-04T06:11:41.640" v="796" actId="20577"/>
        <pc:sldMkLst>
          <pc:docMk/>
          <pc:sldMk cId="2506301265" sldId="258"/>
        </pc:sldMkLst>
        <pc:spChg chg="mod">
          <ac:chgData name="Naveen Kumar Pabbathi" userId="6143dca0df8dc5f7" providerId="LiveId" clId="{C4EE181A-3FA5-4209-9D33-00BCD51FBDF2}" dt="2024-01-28T05:06:57.656" v="744" actId="1076"/>
          <ac:spMkLst>
            <pc:docMk/>
            <pc:sldMk cId="2506301265" sldId="258"/>
            <ac:spMk id="2" creationId="{83775726-6A0D-6539-3B0B-42953CD7C5FD}"/>
          </ac:spMkLst>
        </pc:spChg>
        <pc:spChg chg="del mod">
          <ac:chgData name="Naveen Kumar Pabbathi" userId="6143dca0df8dc5f7" providerId="LiveId" clId="{C4EE181A-3FA5-4209-9D33-00BCD51FBDF2}" dt="2024-01-28T04:54:18.196" v="439" actId="931"/>
          <ac:spMkLst>
            <pc:docMk/>
            <pc:sldMk cId="2506301265" sldId="258"/>
            <ac:spMk id="3" creationId="{0451F39D-5337-DE1A-A616-2BCA81C11F5D}"/>
          </ac:spMkLst>
        </pc:spChg>
        <pc:spChg chg="add mod">
          <ac:chgData name="Naveen Kumar Pabbathi" userId="6143dca0df8dc5f7" providerId="LiveId" clId="{C4EE181A-3FA5-4209-9D33-00BCD51FBDF2}" dt="2024-02-04T06:11:41.640" v="796" actId="20577"/>
          <ac:spMkLst>
            <pc:docMk/>
            <pc:sldMk cId="2506301265" sldId="258"/>
            <ac:spMk id="10" creationId="{7742C7DB-F76C-161A-1475-6DE566070AF0}"/>
          </ac:spMkLst>
        </pc:spChg>
        <pc:picChg chg="add mod">
          <ac:chgData name="Naveen Kumar Pabbathi" userId="6143dca0df8dc5f7" providerId="LiveId" clId="{C4EE181A-3FA5-4209-9D33-00BCD51FBDF2}" dt="2024-01-28T05:06:05.160" v="736" actId="1076"/>
          <ac:picMkLst>
            <pc:docMk/>
            <pc:sldMk cId="2506301265" sldId="258"/>
            <ac:picMk id="5" creationId="{5DB57FF2-5F37-F906-3589-63CAF3DC91A3}"/>
          </ac:picMkLst>
        </pc:picChg>
        <pc:picChg chg="add mod">
          <ac:chgData name="Naveen Kumar Pabbathi" userId="6143dca0df8dc5f7" providerId="LiveId" clId="{C4EE181A-3FA5-4209-9D33-00BCD51FBDF2}" dt="2024-01-28T05:06:28.559" v="741" actId="1076"/>
          <ac:picMkLst>
            <pc:docMk/>
            <pc:sldMk cId="2506301265" sldId="258"/>
            <ac:picMk id="7" creationId="{0CE1F50E-DF9E-A713-DFBB-79B4259432BD}"/>
          </ac:picMkLst>
        </pc:picChg>
        <pc:picChg chg="add mod">
          <ac:chgData name="Naveen Kumar Pabbathi" userId="6143dca0df8dc5f7" providerId="LiveId" clId="{C4EE181A-3FA5-4209-9D33-00BCD51FBDF2}" dt="2024-01-28T05:06:35.011" v="742" actId="1076"/>
          <ac:picMkLst>
            <pc:docMk/>
            <pc:sldMk cId="2506301265" sldId="258"/>
            <ac:picMk id="9" creationId="{3EB7E590-EE0A-C103-077F-86AA60CF30AC}"/>
          </ac:picMkLst>
        </pc:picChg>
      </pc:sldChg>
      <pc:sldChg chg="addSp delSp modSp new mod">
        <pc:chgData name="Naveen Kumar Pabbathi" userId="6143dca0df8dc5f7" providerId="LiveId" clId="{C4EE181A-3FA5-4209-9D33-00BCD51FBDF2}" dt="2024-01-28T05:22:25.273" v="773" actId="14100"/>
        <pc:sldMkLst>
          <pc:docMk/>
          <pc:sldMk cId="1198949647" sldId="259"/>
        </pc:sldMkLst>
        <pc:spChg chg="mod">
          <ac:chgData name="Naveen Kumar Pabbathi" userId="6143dca0df8dc5f7" providerId="LiveId" clId="{C4EE181A-3FA5-4209-9D33-00BCD51FBDF2}" dt="2024-01-28T05:20:28.295" v="768" actId="1076"/>
          <ac:spMkLst>
            <pc:docMk/>
            <pc:sldMk cId="1198949647" sldId="259"/>
            <ac:spMk id="2" creationId="{3A067F35-25D3-AC79-B6BF-000D52F1F76E}"/>
          </ac:spMkLst>
        </pc:spChg>
        <pc:spChg chg="del">
          <ac:chgData name="Naveen Kumar Pabbathi" userId="6143dca0df8dc5f7" providerId="LiveId" clId="{C4EE181A-3FA5-4209-9D33-00BCD51FBDF2}" dt="2024-01-28T05:22:04.220" v="769" actId="931"/>
          <ac:spMkLst>
            <pc:docMk/>
            <pc:sldMk cId="1198949647" sldId="259"/>
            <ac:spMk id="3" creationId="{005A9661-53E6-5574-E926-22E44EBAC836}"/>
          </ac:spMkLst>
        </pc:spChg>
        <pc:picChg chg="add mod">
          <ac:chgData name="Naveen Kumar Pabbathi" userId="6143dca0df8dc5f7" providerId="LiveId" clId="{C4EE181A-3FA5-4209-9D33-00BCD51FBDF2}" dt="2024-01-28T05:22:25.273" v="773" actId="14100"/>
          <ac:picMkLst>
            <pc:docMk/>
            <pc:sldMk cId="1198949647" sldId="259"/>
            <ac:picMk id="5" creationId="{AB82E6CC-A4D2-958E-B744-3CC31ADEE4B3}"/>
          </ac:picMkLst>
        </pc:picChg>
      </pc:sldChg>
      <pc:sldChg chg="addSp delSp modSp new mod">
        <pc:chgData name="Naveen Kumar Pabbathi" userId="6143dca0df8dc5f7" providerId="LiveId" clId="{C4EE181A-3FA5-4209-9D33-00BCD51FBDF2}" dt="2024-01-28T05:23:22.470" v="780" actId="1076"/>
        <pc:sldMkLst>
          <pc:docMk/>
          <pc:sldMk cId="930643789" sldId="260"/>
        </pc:sldMkLst>
        <pc:spChg chg="del">
          <ac:chgData name="Naveen Kumar Pabbathi" userId="6143dca0df8dc5f7" providerId="LiveId" clId="{C4EE181A-3FA5-4209-9D33-00BCD51FBDF2}" dt="2024-01-28T05:23:10.809" v="776" actId="478"/>
          <ac:spMkLst>
            <pc:docMk/>
            <pc:sldMk cId="930643789" sldId="260"/>
            <ac:spMk id="2" creationId="{62C82AD6-8227-75C5-D5F5-FB03473E24E8}"/>
          </ac:spMkLst>
        </pc:spChg>
        <pc:spChg chg="del">
          <ac:chgData name="Naveen Kumar Pabbathi" userId="6143dca0df8dc5f7" providerId="LiveId" clId="{C4EE181A-3FA5-4209-9D33-00BCD51FBDF2}" dt="2024-01-28T05:23:07.186" v="775" actId="931"/>
          <ac:spMkLst>
            <pc:docMk/>
            <pc:sldMk cId="930643789" sldId="260"/>
            <ac:spMk id="3" creationId="{9CEEECEE-4B80-DFFB-BDD0-882C76E7C633}"/>
          </ac:spMkLst>
        </pc:spChg>
        <pc:picChg chg="add mod">
          <ac:chgData name="Naveen Kumar Pabbathi" userId="6143dca0df8dc5f7" providerId="LiveId" clId="{C4EE181A-3FA5-4209-9D33-00BCD51FBDF2}" dt="2024-01-28T05:23:22.470" v="780" actId="1076"/>
          <ac:picMkLst>
            <pc:docMk/>
            <pc:sldMk cId="930643789" sldId="260"/>
            <ac:picMk id="5" creationId="{B6C0A6A9-7C8B-D97F-9CBB-5039E4342CD6}"/>
          </ac:picMkLst>
        </pc:picChg>
      </pc:sldChg>
      <pc:sldChg chg="addSp delSp modSp new mod">
        <pc:chgData name="Naveen Kumar Pabbathi" userId="6143dca0df8dc5f7" providerId="LiveId" clId="{C4EE181A-3FA5-4209-9D33-00BCD51FBDF2}" dt="2024-02-04T06:45:51.508" v="968" actId="1076"/>
        <pc:sldMkLst>
          <pc:docMk/>
          <pc:sldMk cId="2938822781" sldId="261"/>
        </pc:sldMkLst>
        <pc:spChg chg="mod">
          <ac:chgData name="Naveen Kumar Pabbathi" userId="6143dca0df8dc5f7" providerId="LiveId" clId="{C4EE181A-3FA5-4209-9D33-00BCD51FBDF2}" dt="2024-02-04T06:45:51.508" v="968" actId="1076"/>
          <ac:spMkLst>
            <pc:docMk/>
            <pc:sldMk cId="2938822781" sldId="261"/>
            <ac:spMk id="2" creationId="{7F474218-FE85-9930-310B-AC3670506988}"/>
          </ac:spMkLst>
        </pc:spChg>
        <pc:spChg chg="del">
          <ac:chgData name="Naveen Kumar Pabbathi" userId="6143dca0df8dc5f7" providerId="LiveId" clId="{C4EE181A-3FA5-4209-9D33-00BCD51FBDF2}" dt="2024-02-04T06:28:05.831" v="833" actId="931"/>
          <ac:spMkLst>
            <pc:docMk/>
            <pc:sldMk cId="2938822781" sldId="261"/>
            <ac:spMk id="3" creationId="{FC5FF936-4AB4-ACC3-B30F-30798D1BFE8B}"/>
          </ac:spMkLst>
        </pc:spChg>
        <pc:picChg chg="add mod">
          <ac:chgData name="Naveen Kumar Pabbathi" userId="6143dca0df8dc5f7" providerId="LiveId" clId="{C4EE181A-3FA5-4209-9D33-00BCD51FBDF2}" dt="2024-02-04T06:45:43.474" v="967" actId="1076"/>
          <ac:picMkLst>
            <pc:docMk/>
            <pc:sldMk cId="2938822781" sldId="261"/>
            <ac:picMk id="5" creationId="{AA5281FE-55BE-2350-8C1E-696FDBAAFFF3}"/>
          </ac:picMkLst>
        </pc:picChg>
        <pc:picChg chg="add mod">
          <ac:chgData name="Naveen Kumar Pabbathi" userId="6143dca0df8dc5f7" providerId="LiveId" clId="{C4EE181A-3FA5-4209-9D33-00BCD51FBDF2}" dt="2024-02-04T06:34:52.845" v="879" actId="14100"/>
          <ac:picMkLst>
            <pc:docMk/>
            <pc:sldMk cId="2938822781" sldId="261"/>
            <ac:picMk id="7" creationId="{B66F10CE-5249-E148-01C3-9E6CBC42FBD3}"/>
          </ac:picMkLst>
        </pc:picChg>
      </pc:sldChg>
      <pc:sldChg chg="addSp delSp modSp new mod modClrScheme chgLayout">
        <pc:chgData name="Naveen Kumar Pabbathi" userId="6143dca0df8dc5f7" providerId="LiveId" clId="{C4EE181A-3FA5-4209-9D33-00BCD51FBDF2}" dt="2024-02-04T06:34:39.682" v="876" actId="14100"/>
        <pc:sldMkLst>
          <pc:docMk/>
          <pc:sldMk cId="623624728" sldId="262"/>
        </pc:sldMkLst>
        <pc:spChg chg="del">
          <ac:chgData name="Naveen Kumar Pabbathi" userId="6143dca0df8dc5f7" providerId="LiveId" clId="{C4EE181A-3FA5-4209-9D33-00BCD51FBDF2}" dt="2024-02-04T06:29:33.835" v="844" actId="700"/>
          <ac:spMkLst>
            <pc:docMk/>
            <pc:sldMk cId="623624728" sldId="262"/>
            <ac:spMk id="2" creationId="{6D1E3297-98D8-23B9-4E4E-5C96E18BD506}"/>
          </ac:spMkLst>
        </pc:spChg>
        <pc:spChg chg="del">
          <ac:chgData name="Naveen Kumar Pabbathi" userId="6143dca0df8dc5f7" providerId="LiveId" clId="{C4EE181A-3FA5-4209-9D33-00BCD51FBDF2}" dt="2024-02-04T06:29:33.835" v="844" actId="700"/>
          <ac:spMkLst>
            <pc:docMk/>
            <pc:sldMk cId="623624728" sldId="262"/>
            <ac:spMk id="3" creationId="{ABCAA6A2-7A37-3330-20C1-4E13152F8742}"/>
          </ac:spMkLst>
        </pc:spChg>
        <pc:picChg chg="add mod">
          <ac:chgData name="Naveen Kumar Pabbathi" userId="6143dca0df8dc5f7" providerId="LiveId" clId="{C4EE181A-3FA5-4209-9D33-00BCD51FBDF2}" dt="2024-02-04T06:34:39.682" v="876" actId="14100"/>
          <ac:picMkLst>
            <pc:docMk/>
            <pc:sldMk cId="623624728" sldId="262"/>
            <ac:picMk id="5" creationId="{BF19F4D7-9006-647F-BFF7-E4D58EB40A31}"/>
          </ac:picMkLst>
        </pc:picChg>
        <pc:picChg chg="add mod">
          <ac:chgData name="Naveen Kumar Pabbathi" userId="6143dca0df8dc5f7" providerId="LiveId" clId="{C4EE181A-3FA5-4209-9D33-00BCD51FBDF2}" dt="2024-02-04T06:34:32.983" v="875" actId="1076"/>
          <ac:picMkLst>
            <pc:docMk/>
            <pc:sldMk cId="623624728" sldId="262"/>
            <ac:picMk id="7" creationId="{C789C254-16B7-3B47-140B-BA066E61D33B}"/>
          </ac:picMkLst>
        </pc:picChg>
      </pc:sldChg>
      <pc:sldChg chg="addSp delSp modSp new mod">
        <pc:chgData name="Naveen Kumar Pabbathi" userId="6143dca0df8dc5f7" providerId="LiveId" clId="{C4EE181A-3FA5-4209-9D33-00BCD51FBDF2}" dt="2024-02-04T06:34:23.605" v="873" actId="1076"/>
        <pc:sldMkLst>
          <pc:docMk/>
          <pc:sldMk cId="4195948887" sldId="263"/>
        </pc:sldMkLst>
        <pc:picChg chg="add mod">
          <ac:chgData name="Naveen Kumar Pabbathi" userId="6143dca0df8dc5f7" providerId="LiveId" clId="{C4EE181A-3FA5-4209-9D33-00BCD51FBDF2}" dt="2024-02-04T06:34:23.605" v="873" actId="1076"/>
          <ac:picMkLst>
            <pc:docMk/>
            <pc:sldMk cId="4195948887" sldId="263"/>
            <ac:picMk id="3" creationId="{89EF9CF1-8EFC-5395-F897-BB128E3B2DB1}"/>
          </ac:picMkLst>
        </pc:picChg>
        <pc:picChg chg="add mod">
          <ac:chgData name="Naveen Kumar Pabbathi" userId="6143dca0df8dc5f7" providerId="LiveId" clId="{C4EE181A-3FA5-4209-9D33-00BCD51FBDF2}" dt="2024-02-04T06:34:20.704" v="872" actId="1076"/>
          <ac:picMkLst>
            <pc:docMk/>
            <pc:sldMk cId="4195948887" sldId="263"/>
            <ac:picMk id="5" creationId="{EB914F89-4855-0F99-86DB-99DD4A8B9B69}"/>
          </ac:picMkLst>
        </pc:picChg>
        <pc:picChg chg="add del mod">
          <ac:chgData name="Naveen Kumar Pabbathi" userId="6143dca0df8dc5f7" providerId="LiveId" clId="{C4EE181A-3FA5-4209-9D33-00BCD51FBDF2}" dt="2024-02-04T06:33:52.820" v="863" actId="478"/>
          <ac:picMkLst>
            <pc:docMk/>
            <pc:sldMk cId="4195948887" sldId="263"/>
            <ac:picMk id="7" creationId="{C31AC7C1-1BF3-B51C-839B-84C40DEBBD94}"/>
          </ac:picMkLst>
        </pc:picChg>
      </pc:sldChg>
      <pc:sldChg chg="addSp modSp new mod">
        <pc:chgData name="Naveen Kumar Pabbathi" userId="6143dca0df8dc5f7" providerId="LiveId" clId="{C4EE181A-3FA5-4209-9D33-00BCD51FBDF2}" dt="2024-02-04T06:36:14.613" v="890" actId="14100"/>
        <pc:sldMkLst>
          <pc:docMk/>
          <pc:sldMk cId="2532777234" sldId="264"/>
        </pc:sldMkLst>
        <pc:picChg chg="add mod">
          <ac:chgData name="Naveen Kumar Pabbathi" userId="6143dca0df8dc5f7" providerId="LiveId" clId="{C4EE181A-3FA5-4209-9D33-00BCD51FBDF2}" dt="2024-02-04T06:36:08.418" v="889" actId="14100"/>
          <ac:picMkLst>
            <pc:docMk/>
            <pc:sldMk cId="2532777234" sldId="264"/>
            <ac:picMk id="3" creationId="{32A9D0BE-B03D-7EF9-58EA-0F885DDBEC4B}"/>
          </ac:picMkLst>
        </pc:picChg>
        <pc:picChg chg="add mod">
          <ac:chgData name="Naveen Kumar Pabbathi" userId="6143dca0df8dc5f7" providerId="LiveId" clId="{C4EE181A-3FA5-4209-9D33-00BCD51FBDF2}" dt="2024-02-04T06:36:14.613" v="890" actId="14100"/>
          <ac:picMkLst>
            <pc:docMk/>
            <pc:sldMk cId="2532777234" sldId="264"/>
            <ac:picMk id="5" creationId="{F9704899-D092-2453-4234-6461D474C07B}"/>
          </ac:picMkLst>
        </pc:picChg>
      </pc:sldChg>
      <pc:sldChg chg="addSp modSp new mod">
        <pc:chgData name="Naveen Kumar Pabbathi" userId="6143dca0df8dc5f7" providerId="LiveId" clId="{C4EE181A-3FA5-4209-9D33-00BCD51FBDF2}" dt="2024-02-04T06:37:42.250" v="906" actId="14100"/>
        <pc:sldMkLst>
          <pc:docMk/>
          <pc:sldMk cId="310000992" sldId="265"/>
        </pc:sldMkLst>
        <pc:picChg chg="add mod">
          <ac:chgData name="Naveen Kumar Pabbathi" userId="6143dca0df8dc5f7" providerId="LiveId" clId="{C4EE181A-3FA5-4209-9D33-00BCD51FBDF2}" dt="2024-02-04T06:37:42.250" v="906" actId="14100"/>
          <ac:picMkLst>
            <pc:docMk/>
            <pc:sldMk cId="310000992" sldId="265"/>
            <ac:picMk id="3" creationId="{0B067B8A-B140-6B57-A7A9-C9BD1D5DD4AE}"/>
          </ac:picMkLst>
        </pc:picChg>
        <pc:picChg chg="add mod">
          <ac:chgData name="Naveen Kumar Pabbathi" userId="6143dca0df8dc5f7" providerId="LiveId" clId="{C4EE181A-3FA5-4209-9D33-00BCD51FBDF2}" dt="2024-02-04T06:37:30.015" v="903" actId="14100"/>
          <ac:picMkLst>
            <pc:docMk/>
            <pc:sldMk cId="310000992" sldId="265"/>
            <ac:picMk id="5" creationId="{B5AFD993-A70B-A388-E591-C202C1BA31C6}"/>
          </ac:picMkLst>
        </pc:picChg>
        <pc:picChg chg="add mod">
          <ac:chgData name="Naveen Kumar Pabbathi" userId="6143dca0df8dc5f7" providerId="LiveId" clId="{C4EE181A-3FA5-4209-9D33-00BCD51FBDF2}" dt="2024-02-04T06:37:20.300" v="900" actId="14100"/>
          <ac:picMkLst>
            <pc:docMk/>
            <pc:sldMk cId="310000992" sldId="265"/>
            <ac:picMk id="7" creationId="{9B4E2F6E-684A-F67E-5668-6BCDAC286EE8}"/>
          </ac:picMkLst>
        </pc:picChg>
      </pc:sldChg>
      <pc:sldChg chg="addSp modSp new mod">
        <pc:chgData name="Naveen Kumar Pabbathi" userId="6143dca0df8dc5f7" providerId="LiveId" clId="{C4EE181A-3FA5-4209-9D33-00BCD51FBDF2}" dt="2024-02-04T06:39:31.477" v="919" actId="14100"/>
        <pc:sldMkLst>
          <pc:docMk/>
          <pc:sldMk cId="1617289431" sldId="266"/>
        </pc:sldMkLst>
        <pc:picChg chg="add mod">
          <ac:chgData name="Naveen Kumar Pabbathi" userId="6143dca0df8dc5f7" providerId="LiveId" clId="{C4EE181A-3FA5-4209-9D33-00BCD51FBDF2}" dt="2024-02-04T06:39:23.756" v="917" actId="1076"/>
          <ac:picMkLst>
            <pc:docMk/>
            <pc:sldMk cId="1617289431" sldId="266"/>
            <ac:picMk id="3" creationId="{9060FFAD-628F-297F-9031-1FDC1AFB5B0A}"/>
          </ac:picMkLst>
        </pc:picChg>
        <pc:picChg chg="add mod">
          <ac:chgData name="Naveen Kumar Pabbathi" userId="6143dca0df8dc5f7" providerId="LiveId" clId="{C4EE181A-3FA5-4209-9D33-00BCD51FBDF2}" dt="2024-02-04T06:39:31.477" v="919" actId="14100"/>
          <ac:picMkLst>
            <pc:docMk/>
            <pc:sldMk cId="1617289431" sldId="266"/>
            <ac:picMk id="5" creationId="{ED2017DC-7584-EA07-91CA-1127CD08DE5C}"/>
          </ac:picMkLst>
        </pc:picChg>
      </pc:sldChg>
      <pc:sldChg chg="addSp modSp new mod">
        <pc:chgData name="Naveen Kumar Pabbathi" userId="6143dca0df8dc5f7" providerId="LiveId" clId="{C4EE181A-3FA5-4209-9D33-00BCD51FBDF2}" dt="2024-02-04T06:40:17.679" v="928" actId="1076"/>
        <pc:sldMkLst>
          <pc:docMk/>
          <pc:sldMk cId="2053971431" sldId="267"/>
        </pc:sldMkLst>
        <pc:picChg chg="add mod modCrop">
          <ac:chgData name="Naveen Kumar Pabbathi" userId="6143dca0df8dc5f7" providerId="LiveId" clId="{C4EE181A-3FA5-4209-9D33-00BCD51FBDF2}" dt="2024-02-04T06:40:17.679" v="928" actId="1076"/>
          <ac:picMkLst>
            <pc:docMk/>
            <pc:sldMk cId="2053971431" sldId="267"/>
            <ac:picMk id="3" creationId="{659A1DEF-1FCF-5FAD-F37C-F35C546C0DE8}"/>
          </ac:picMkLst>
        </pc:picChg>
      </pc:sldChg>
      <pc:sldChg chg="addSp modSp new mod">
        <pc:chgData name="Naveen Kumar Pabbathi" userId="6143dca0df8dc5f7" providerId="LiveId" clId="{C4EE181A-3FA5-4209-9D33-00BCD51FBDF2}" dt="2024-02-04T06:44:47.647" v="964" actId="3062"/>
        <pc:sldMkLst>
          <pc:docMk/>
          <pc:sldMk cId="1176448569" sldId="268"/>
        </pc:sldMkLst>
        <pc:spChg chg="add mod">
          <ac:chgData name="Naveen Kumar Pabbathi" userId="6143dca0df8dc5f7" providerId="LiveId" clId="{C4EE181A-3FA5-4209-9D33-00BCD51FBDF2}" dt="2024-02-04T06:44:47.647" v="964" actId="3062"/>
          <ac:spMkLst>
            <pc:docMk/>
            <pc:sldMk cId="1176448569" sldId="268"/>
            <ac:spMk id="4" creationId="{7A98BBC5-232D-3AD3-3E99-0F55006242CD}"/>
          </ac:spMkLst>
        </pc:spChg>
        <pc:picChg chg="add mod">
          <ac:chgData name="Naveen Kumar Pabbathi" userId="6143dca0df8dc5f7" providerId="LiveId" clId="{C4EE181A-3FA5-4209-9D33-00BCD51FBDF2}" dt="2024-02-04T06:43:37.931" v="934" actId="14100"/>
          <ac:picMkLst>
            <pc:docMk/>
            <pc:sldMk cId="1176448569" sldId="268"/>
            <ac:picMk id="3" creationId="{81F4BBF3-C5B6-BC6D-EF59-3D66FC4BAB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E581-C0A7-D50B-AA15-0A1D7E24E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AFF52-DC40-B6AA-FDAD-3B7FE312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E3A2-A60A-F933-0D38-CAA938FC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C96C-4B92-38F4-33E7-705EF329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E0C4-8A50-50F2-00E3-8E0E626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6908-2029-EFAB-D70B-78B14D22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520BC-05FB-DB8B-E36A-402A36B4D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6DDE-0EF9-E24B-AAE8-DF2108D9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8354-4E02-E3EC-1758-F3163BB3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3EB6-8B6F-0297-69B6-FD9601DB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F2856-AB2B-0252-BAB2-F76031C40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F09FA-BDE5-3AC1-B106-865810F48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4CA6-06F6-CC2F-09B4-67F2BE48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68D8-2B85-F5AB-8FC6-1DBA1D76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C044-81B9-702D-3319-7047547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5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0D80-A537-35E1-33A4-EF288B4E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152B-605D-7937-4A77-B47879E8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92EB-4B56-CDEE-BCEF-E81F8C90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A664-D812-2BD1-D088-155DDA7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D653-C14B-1EEB-E19A-7818D59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B7AB-074D-294B-1547-E73AA65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ECF9-5131-1341-C53F-8355BC8B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9DB6-BE2E-7234-CA53-7D6622F1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9878-E09E-C353-180D-FD20F37A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E033-EC09-84E4-827A-85B1DA21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7034-1C6A-34B5-F57A-EC564FB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58B3-66CA-FDE5-43DB-4C84056CE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BA572-90A7-A57B-8853-B6D3C56BF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2BA8-1814-9112-9E26-38A18DE1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2CD1-2DB9-F34A-1BF5-D509E9FE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E1A5-28D6-ABBC-6EE8-C40A622F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4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9A40-9A10-790A-82CB-2577FE3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3345F-8321-A8F9-9EC7-4EBFB144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A8F0-F0CF-1E2F-63CD-5F89C8DED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88A82-DD6A-92D1-D2F7-BFE385CD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9E489-C6D5-F0BB-172F-455CB0DD7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D457-0B0E-8BF5-9C0F-22807E9F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A152B-94BC-CEAB-C0ED-5BCD826E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7196B-70C9-776C-FCFE-E24109A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E273-D92C-DAF5-96CA-659A721B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1431E-8EF2-3BC7-3135-B8132F51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1BD1A-48F8-708C-DE6A-47B4A604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973D-C820-868B-441C-8DEB158A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51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BB11D-7A7B-4C63-9E01-6CCE0D1C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D50AF-2145-B021-DE9E-550E2314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52320-E1B0-052C-1E71-413E1F0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7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BD10-3260-FCC8-3CF6-12F7E0AC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747-7FCD-CECE-51A8-013C79CB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28093-6A7F-CE22-9C81-651DBEEAB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7C9E9-976E-950F-EB17-10BC588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F035-596F-C336-51D3-1F7F2B55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5B94C-464E-C848-1E54-1D0178AE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906E-4407-5579-71BE-EE8D3DD9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3C3EA-3802-408C-DF84-CA6B38EF7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3F355-20A7-8D46-593B-8CF16058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E9AA0-CE09-9283-2C26-EDFFD7D7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F268-3EA4-9090-4CD9-D44EF080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5FEC8-FAF0-7B3C-934F-D093B1A9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DCFE5-AD3F-9F5C-C45E-27CF8786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384F-74E3-D3E3-F76F-2FC3AB85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3C99-AD40-7288-0099-D6579E5C5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49C9-FDC3-4E8C-A981-DCB9605D49F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1232-4062-4B96-B073-77A618A68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0C44-6638-8653-CFDC-F21D525D5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C81C-0D3F-43D7-9D79-818FC6467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2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A7BED6-C96C-F223-A336-6EC6099C9AA0}"/>
              </a:ext>
            </a:extLst>
          </p:cNvPr>
          <p:cNvSpPr txBox="1"/>
          <p:nvPr/>
        </p:nvSpPr>
        <p:spPr>
          <a:xfrm>
            <a:off x="1452880" y="1824950"/>
            <a:ext cx="1023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U.S FOOD AND DRUG ADMINISTARTION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370DA-B2B1-05A6-7322-68350A59C4C9}"/>
              </a:ext>
            </a:extLst>
          </p:cNvPr>
          <p:cNvSpPr txBox="1"/>
          <p:nvPr/>
        </p:nvSpPr>
        <p:spPr>
          <a:xfrm>
            <a:off x="1554480" y="3241040"/>
            <a:ext cx="1023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SQL DATA ANALYSIS AND VISULAIZATION IN POWERBI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7BC2A1-8452-4E50-33F5-B7C982D5F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6000"/>
                    </a14:imgEffect>
                    <a14:imgEffect>
                      <a14:brightnessContrast bright="-2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>
          <a:xfrm>
            <a:off x="214630" y="385862"/>
            <a:ext cx="1238250" cy="123825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C52979-CFC3-EC54-8D54-0CB2BDFE7112}"/>
              </a:ext>
            </a:extLst>
          </p:cNvPr>
          <p:cNvSpPr txBox="1"/>
          <p:nvPr/>
        </p:nvSpPr>
        <p:spPr>
          <a:xfrm>
            <a:off x="7904480" y="4226560"/>
            <a:ext cx="362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BY NAVEEN KUMAR P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5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67B8A-B140-6B57-A7A9-C9BD1D5D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05" y="201466"/>
            <a:ext cx="8695165" cy="269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FD993-A70B-A388-E591-C202C1BA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05" y="2989724"/>
            <a:ext cx="8695165" cy="69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E2F6E-684A-F67E-5668-6BCDAC286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05" y="3868276"/>
            <a:ext cx="8764176" cy="25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0FFAD-628F-297F-9031-1FDC1AFB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3" y="222430"/>
            <a:ext cx="9203360" cy="3315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017DC-7584-EA07-91CA-1127CD08D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4" y="3634110"/>
            <a:ext cx="9203360" cy="30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8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A1DEF-1FCF-5FAD-F37C-F35C546C0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/>
          <a:stretch/>
        </p:blipFill>
        <p:spPr>
          <a:xfrm>
            <a:off x="759125" y="478766"/>
            <a:ext cx="10378246" cy="5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7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aptop with phone and calculator">
            <a:extLst>
              <a:ext uri="{FF2B5EF4-FFF2-40B4-BE49-F238E27FC236}">
                <a16:creationId xmlns:a16="http://schemas.microsoft.com/office/drawing/2014/main" id="{81F4BBF3-C5B6-BC6D-EF59-3D66FC4B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755" y="240102"/>
            <a:ext cx="8704053" cy="6502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98BBC5-232D-3AD3-3E99-0F55006242CD}"/>
              </a:ext>
            </a:extLst>
          </p:cNvPr>
          <p:cNvSpPr/>
          <p:nvPr/>
        </p:nvSpPr>
        <p:spPr>
          <a:xfrm>
            <a:off x="3435242" y="1794142"/>
            <a:ext cx="4250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644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5DF2DD-4353-B44D-5EFE-5AF0FD08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10" y="1026543"/>
            <a:ext cx="10446589" cy="66414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OBJECTIVE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Bullseye with solid fill">
            <a:extLst>
              <a:ext uri="{FF2B5EF4-FFF2-40B4-BE49-F238E27FC236}">
                <a16:creationId xmlns:a16="http://schemas.microsoft.com/office/drawing/2014/main" id="{2D62A0E8-62BE-80E8-3416-255E07401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2267384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46414-4453-CA83-012D-6A38214D4671}"/>
              </a:ext>
            </a:extLst>
          </p:cNvPr>
          <p:cNvSpPr txBox="1"/>
          <p:nvPr/>
        </p:nvSpPr>
        <p:spPr>
          <a:xfrm>
            <a:off x="1285330" y="2315481"/>
            <a:ext cx="10446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Primary objective is to analyze U.S. Food and Drug Administration and perform data analysis and visualization using SQL and PowerBI based on the project goals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9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5726-6A0D-6539-3B0B-42953CD7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443781"/>
            <a:ext cx="6373483" cy="7735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USED FOR ANALYSIS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Man carrying laptop">
            <a:extLst>
              <a:ext uri="{FF2B5EF4-FFF2-40B4-BE49-F238E27FC236}">
                <a16:creationId xmlns:a16="http://schemas.microsoft.com/office/drawing/2014/main" id="{5DB57FF2-5F37-F906-3589-63CAF3DC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074" y="3614588"/>
            <a:ext cx="1647825" cy="1238250"/>
          </a:xfrm>
        </p:spPr>
      </p:pic>
      <p:pic>
        <p:nvPicPr>
          <p:cNvPr id="7" name="Graphic 6" descr="Man with flat top hair">
            <a:extLst>
              <a:ext uri="{FF2B5EF4-FFF2-40B4-BE49-F238E27FC236}">
                <a16:creationId xmlns:a16="http://schemas.microsoft.com/office/drawing/2014/main" id="{0CE1F50E-DF9E-A713-DFBB-79B425943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828" y="2933102"/>
            <a:ext cx="684542" cy="830428"/>
          </a:xfrm>
          <a:prstGeom prst="rect">
            <a:avLst/>
          </a:prstGeom>
        </p:spPr>
      </p:pic>
      <p:pic>
        <p:nvPicPr>
          <p:cNvPr id="9" name="Graphic 8" descr="Smiling face with closed eyes">
            <a:extLst>
              <a:ext uri="{FF2B5EF4-FFF2-40B4-BE49-F238E27FC236}">
                <a16:creationId xmlns:a16="http://schemas.microsoft.com/office/drawing/2014/main" id="{3EB7E590-EE0A-C103-077F-86AA60CF3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8171" y="3153072"/>
            <a:ext cx="358724" cy="461516"/>
          </a:xfrm>
          <a:prstGeom prst="rect">
            <a:avLst/>
          </a:prstGeom>
        </p:spPr>
      </p:pic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7742C7DB-F76C-161A-1475-6DE566070AF0}"/>
              </a:ext>
            </a:extLst>
          </p:cNvPr>
          <p:cNvSpPr/>
          <p:nvPr/>
        </p:nvSpPr>
        <p:spPr>
          <a:xfrm>
            <a:off x="2899673" y="1535502"/>
            <a:ext cx="7678105" cy="2225615"/>
          </a:xfrm>
          <a:prstGeom prst="horizontalScroll">
            <a:avLst/>
          </a:prstGeom>
          <a:solidFill>
            <a:srgbClr val="4C95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 have used SQL files to create required database and tables for my project, after performing SQL Data Analysis I have connected MYSQL server through POWERBI to import data present in SQL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06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7F35-25D3-AC79-B6BF-000D52F1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201224"/>
            <a:ext cx="5257800" cy="65279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DASHBOARD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2E6CC-A4D2-958E-B744-3CC31ADEE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5" y="995080"/>
            <a:ext cx="11136702" cy="5526490"/>
          </a:xfrm>
        </p:spPr>
      </p:pic>
    </p:spTree>
    <p:extLst>
      <p:ext uri="{BB962C8B-B14F-4D97-AF65-F5344CB8AC3E}">
        <p14:creationId xmlns:p14="http://schemas.microsoft.com/office/powerpoint/2010/main" val="11989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0A6A9-7C8B-D97F-9CBB-5039E4342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5" y="370935"/>
            <a:ext cx="10955548" cy="6116129"/>
          </a:xfrm>
        </p:spPr>
      </p:pic>
    </p:spTree>
    <p:extLst>
      <p:ext uri="{BB962C8B-B14F-4D97-AF65-F5344CB8AC3E}">
        <p14:creationId xmlns:p14="http://schemas.microsoft.com/office/powerpoint/2010/main" val="93064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4218-FE85-9930-310B-AC367050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01" y="132212"/>
            <a:ext cx="10100094" cy="71317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SQL PROJECT GOALS AND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281FE-55BE-2350-8C1E-696FDBAA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7" y="966159"/>
            <a:ext cx="10439695" cy="2277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F10CE-5249-E148-01C3-9E6CBC42F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7" y="3364303"/>
            <a:ext cx="10439695" cy="33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9F4D7-9006-647F-BFF7-E4D58EB4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3" y="116639"/>
            <a:ext cx="11063823" cy="2239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9C254-16B7-3B47-140B-BA066E61D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3" y="2467154"/>
            <a:ext cx="11063823" cy="42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9CF1-8EFC-5395-F897-BB128E3B2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3" y="94891"/>
            <a:ext cx="10121963" cy="2432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14F89-4855-0F99-86DB-99DD4A8B9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4" y="2699110"/>
            <a:ext cx="10121963" cy="39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9D0BE-B03D-7EF9-58EA-0F885DDBE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45" y="176634"/>
            <a:ext cx="9409429" cy="3972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04899-D092-2453-4234-6461D474C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44" y="4149306"/>
            <a:ext cx="9409429" cy="25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7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58246BF-2B1A-4D5B-88AC-A8D15ADE257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F37C899-A8A1-4E44-BE58-E6804AE50371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97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BUSINESS OBJECTIVE</vt:lpstr>
      <vt:lpstr>DATA USED FOR ANALYSIS</vt:lpstr>
      <vt:lpstr>DASHBOARD REVIEW</vt:lpstr>
      <vt:lpstr>PowerPoint Presentation</vt:lpstr>
      <vt:lpstr>SQL PROJECT GOALS AND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Pabbathi</dc:creator>
  <cp:lastModifiedBy>Naveen Kumar Pabbathi</cp:lastModifiedBy>
  <cp:revision>1</cp:revision>
  <dcterms:created xsi:type="dcterms:W3CDTF">2024-01-26T09:21:28Z</dcterms:created>
  <dcterms:modified xsi:type="dcterms:W3CDTF">2024-02-05T05:58:09Z</dcterms:modified>
</cp:coreProperties>
</file>