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0b0026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0b0026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0b0026f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0b0026f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0b0026f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0b0026f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0b0026f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0b0026f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0b0026f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0b0026f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0b0026f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0b0026f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0b0026f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0b0026f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0b0026f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0b0026f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0b0026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0b0026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0b0026f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0b0026f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-neit/Stability-of-Perovskite-Materials-using-ML/blob/master/perovskite_feature_encoder/feature_extractor.ipynb" TargetMode="External"/><Relationship Id="rId7" Type="http://schemas.openxmlformats.org/officeDocument/2006/relationships/hyperlink" Target="https://medium.com/edureka/autoencoders-tutorial-cfdcebdefe3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cedirect.com/science/article/pii/S0038092X21007878#t0005" TargetMode="External"/><Relationship Id="rId5" Type="http://schemas.openxmlformats.org/officeDocument/2006/relationships/hyperlink" Target="https://github.com/nav-neit/Stability-of-Perovskite-Materials-using-ML" TargetMode="External"/><Relationship Id="rId4" Type="http://schemas.openxmlformats.org/officeDocument/2006/relationships/hyperlink" Target="https://github.com/nav-neit/Stability-of-Perovskite-Materials-using-ML/blob/master/deepLearningModel/dl_model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24-019-0177-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Stability of Perovskite Materials using Machine Learning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4550" y="3707050"/>
            <a:ext cx="85206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just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By ,</a:t>
            </a:r>
            <a:endParaRPr sz="1610"/>
          </a:p>
          <a:p>
            <a:pPr marL="3657600" lvl="0" indent="457200" algn="just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Navaneeth P R </a:t>
            </a:r>
            <a:endParaRPr sz="1610"/>
          </a:p>
          <a:p>
            <a:pPr marL="4114800" lvl="0" indent="0" algn="just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B-Tech Engineering Physics , IIT Roorkee</a:t>
            </a:r>
            <a:endParaRPr sz="1610"/>
          </a:p>
          <a:p>
            <a:pPr marL="3657600" lvl="0" indent="457200" algn="just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10"/>
              <a:t>Enrollment no: 19122021</a:t>
            </a:r>
            <a:endParaRPr sz="16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Model for stability prediction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dense neural network was trained on these encoded features (x1,x2,x3,x5,x6,x10) with heat of formation(  H)  as the dependent variable.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model was trained with a final loss of 0.13%.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0" name="Google Shape;110;p21"/>
          <p:cNvSpPr/>
          <p:nvPr/>
        </p:nvSpPr>
        <p:spPr>
          <a:xfrm>
            <a:off x="5216977" y="1636863"/>
            <a:ext cx="134400" cy="159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A11D40B7-D5F0-599C-20A7-037A46C9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33" y="2191422"/>
            <a:ext cx="4965420" cy="2616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the Deep Learning Model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00" y="1017725"/>
            <a:ext cx="3952875" cy="3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2BB9-C676-CF36-6014-DE0D4FE2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2D09-5844-B1E2-DB2B-4D2DB6A36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encoded dataset was split into 2 sets, 432 samples were used to train the deep learning model and 108 samples were used to test the model’s prediction performance.</a:t>
            </a:r>
          </a:p>
          <a:p>
            <a:r>
              <a:rPr lang="en-US" dirty="0"/>
              <a:t>The model predicted the heat of formation with a mean squared error of about 0.24% and the R2 score of the model is 0.9535 which is a good fit for the deep learning regression model.</a:t>
            </a:r>
          </a:p>
          <a:p>
            <a:r>
              <a:rPr lang="en-IN" dirty="0"/>
              <a:t>From the plot of predicted heat of formation</a:t>
            </a:r>
          </a:p>
          <a:p>
            <a:pPr marL="114300" indent="0">
              <a:buNone/>
            </a:pPr>
            <a:r>
              <a:rPr lang="en-IN" dirty="0"/>
              <a:t> vs the true heat of formation we can see that </a:t>
            </a:r>
          </a:p>
          <a:p>
            <a:pPr marL="114300" indent="0">
              <a:buNone/>
            </a:pPr>
            <a:r>
              <a:rPr lang="en-IN" dirty="0"/>
              <a:t>the plot almost follows a straight line at 45 </a:t>
            </a:r>
          </a:p>
          <a:p>
            <a:pPr marL="114300" indent="0">
              <a:buNone/>
            </a:pPr>
            <a:r>
              <a:rPr lang="en-IN" dirty="0"/>
              <a:t>degrees passing through the origin which also</a:t>
            </a:r>
          </a:p>
          <a:p>
            <a:pPr marL="114300" indent="0">
              <a:buNone/>
            </a:pPr>
            <a:r>
              <a:rPr lang="en-IN" dirty="0"/>
              <a:t> indicates the goodness of fit of the model.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7B7F29-0F54-F6AD-B971-ED214D93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31" y="2860675"/>
            <a:ext cx="3635612" cy="1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of Code and Notebooks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Encoder Notebook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Feature Extractor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Deep Learning Model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dl_model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Code and Datasets: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Git Repo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732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3448800"/>
            <a:ext cx="77058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674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505050"/>
              </a:buClr>
              <a:buSzPts val="1655"/>
              <a:buFont typeface="Georgia"/>
              <a:buChar char="●"/>
            </a:pPr>
            <a:r>
              <a:rPr lang="en-GB" sz="1654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Machine learning stability and band gap of lead-free halide double perovskite materials for perovskite solar cells</a:t>
            </a:r>
            <a:endParaRPr sz="1654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367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55"/>
              <a:buFont typeface="Georgia"/>
              <a:buChar char="●"/>
            </a:pPr>
            <a:r>
              <a:rPr lang="en-GB" sz="1654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How To Perform Data Compression Using Autoencoders?</a:t>
            </a:r>
            <a:endParaRPr sz="165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605"/>
              <a:buNone/>
            </a:pPr>
            <a:endParaRPr sz="159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  <a:buSzPts val="605"/>
              <a:buNone/>
            </a:pPr>
            <a:endParaRPr sz="1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0425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540 datasets of halide double perovskites were chosen to build the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datasets contained information about the properties of the elements which were present in the double perovskites which were calculated using first principles.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was taken from this source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dataset_article</a:t>
            </a:r>
            <a:r>
              <a:rPr lang="en-GB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contained 32 parameters as descriptors for double halide perovskites.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are used to build a model that predicts the thermodynamic stability based on heat of formation of the perovskite material.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Encoding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modelling process , eliminating and reducing the features in an effective way to improve the predictive ability of the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there are 32 features in the dataset , we try to reduce the dimension of these features into 10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Instead of using normal dimensionality reduction techniques like PCA (Principal Component Analysis) which do not account for the non-linear relationships in the dataset , we use a deep learning model  called ‘Autoencoders’ to encode these 32 features into 10 features.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50" y="98675"/>
            <a:ext cx="40401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AutoEncoder Neural Networks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Autoencoders are a part of unsupervised deep learning techniques. It takes a set of inputs (X) and passes it through a set of hidden layers and aims to create outputs which are similar to the inputs (X’).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7350"/>
            <a:ext cx="3994527" cy="2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50" y="2355175"/>
            <a:ext cx="4886850" cy="25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02050" y="811200"/>
            <a:ext cx="87399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encoder part of the network encodes the input into a hidden bottle-neck layer and the decoder part uses specific weights and biases to reconstruct those inputs from these hidden layers.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Once the encoder-decoder networks learns to replicate the input (X) in the output (X’) the hidden bottle-neck layer would represent a compressed version of the input (X).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number of hidden neurons in the bottle-neck layer (here its 10) is smaller than the input layer neurons (32) so the dimension of the feature space also gets reduced to the latent space dimension (10).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Autoencoders can learn more non-linear complex representations in the data compared to PCA, this is the reason for the usage of Autoencoders.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Autoencoder used in Feature Encoding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394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525" y="1611552"/>
            <a:ext cx="3102225" cy="29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00" y="1544400"/>
            <a:ext cx="3405075" cy="30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178738" y="1080963"/>
            <a:ext cx="27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499875" y="1114538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of Autoencoder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327050"/>
            <a:ext cx="467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autoencoder was trained on the 32 input parameters with about 1.03 % error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training the encoder part of the network was used to encode these into just 10 parameters (x1, x2, x3,...x10) which are latent (sparse) representations of the input features.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00" y="1438725"/>
            <a:ext cx="4009200" cy="2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23F-B9CD-AA96-B441-24F8ADA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Eliminating Multicollinearity From Encoded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E51D-398F-3D4C-34F1-89FBC3D93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correlation matrix and heatmap to eliminate multicollinearity (correlation between independent variables) so that our regression model becomes more robust and statistically correct in predictions. </a:t>
            </a:r>
          </a:p>
          <a:p>
            <a:r>
              <a:rPr lang="en-US" dirty="0"/>
              <a:t>From the correlation matrix we can see the </a:t>
            </a:r>
          </a:p>
          <a:p>
            <a:pPr marL="114300" indent="0">
              <a:buNone/>
            </a:pPr>
            <a:r>
              <a:rPr lang="en-US" dirty="0"/>
              <a:t>variable pairs (x2,x8) , (x4,x9) , (x2,x7) have </a:t>
            </a:r>
          </a:p>
          <a:p>
            <a:pPr marL="114300" indent="0">
              <a:buNone/>
            </a:pPr>
            <a:r>
              <a:rPr lang="en-US" dirty="0"/>
              <a:t>absolute correlation &gt; 0.75 , also x4 and x9 have </a:t>
            </a:r>
          </a:p>
          <a:p>
            <a:pPr marL="114300" indent="0">
              <a:buNone/>
            </a:pPr>
            <a:r>
              <a:rPr lang="en-US" dirty="0"/>
              <a:t>less correlation with the heat of formation, so we</a:t>
            </a:r>
          </a:p>
          <a:p>
            <a:pPr marL="114300" indent="0">
              <a:buNone/>
            </a:pPr>
            <a:r>
              <a:rPr lang="en-US" dirty="0"/>
              <a:t>can discard the variables x4,x7,x8,x9 .</a:t>
            </a:r>
          </a:p>
          <a:p>
            <a:r>
              <a:rPr lang="en-US" dirty="0"/>
              <a:t>Now our model has 6 variables to </a:t>
            </a:r>
          </a:p>
          <a:p>
            <a:pPr marL="114300" indent="0">
              <a:buNone/>
            </a:pPr>
            <a:r>
              <a:rPr lang="en-US" dirty="0"/>
              <a:t>predict the heat of formation.</a:t>
            </a:r>
          </a:p>
          <a:p>
            <a:endParaRPr lang="en-IN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791C14-49A1-B8D2-F9B0-AC5C53E8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73" y="2218390"/>
            <a:ext cx="3414727" cy="24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2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769</Words>
  <Application>Microsoft Office PowerPoint</Application>
  <PresentationFormat>On-screen Show (16:9)</PresentationFormat>
  <Paragraphs>56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Simple Light</vt:lpstr>
      <vt:lpstr>Stability of Perovskite Materials using Machine Learning </vt:lpstr>
      <vt:lpstr>Data Preparation</vt:lpstr>
      <vt:lpstr>Feature Encoding</vt:lpstr>
      <vt:lpstr>PowerPoint Presentation</vt:lpstr>
      <vt:lpstr>AutoEncoder Neural Networks</vt:lpstr>
      <vt:lpstr>PowerPoint Presentation</vt:lpstr>
      <vt:lpstr>Architecture of Autoencoder used in Feature Encoding</vt:lpstr>
      <vt:lpstr>Training of Autoencoder</vt:lpstr>
      <vt:lpstr>Eliminating Multicollinearity From Encoded Data</vt:lpstr>
      <vt:lpstr>Deep Learning Model for stability prediction</vt:lpstr>
      <vt:lpstr>Architecture of the Deep Learning Model</vt:lpstr>
      <vt:lpstr>Testing The Model</vt:lpstr>
      <vt:lpstr>Links of Code and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of Perovskite Materials using Machine Learning </dc:title>
  <cp:lastModifiedBy>NAVANEETH P R</cp:lastModifiedBy>
  <cp:revision>2</cp:revision>
  <dcterms:modified xsi:type="dcterms:W3CDTF">2022-05-26T06:31:28Z</dcterms:modified>
</cp:coreProperties>
</file>