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0b0026f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40b0026f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0b0026f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0b0026f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0b0026f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0b0026f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0b0026f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40b0026f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0b0026f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0b0026f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40b0026f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40b0026f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40b0026f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40b0026f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0b0026f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40b0026f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0b0026f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40b0026f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0b0026f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0b0026f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nav-neit/Stability-of-Perovskite-Materials-using-ML/blob/master/perovskite_feature_encoder/feature_extractor.ipynb" TargetMode="External"/><Relationship Id="rId4" Type="http://schemas.openxmlformats.org/officeDocument/2006/relationships/hyperlink" Target="https://github.com/nav-neit/Stability-of-Perovskite-Materials-using-ML/blob/master/deepLearningModel/dl_model.ipynb" TargetMode="External"/><Relationship Id="rId5" Type="http://schemas.openxmlformats.org/officeDocument/2006/relationships/hyperlink" Target="https://github.com/nav-neit/Stability-of-Perovskite-Materials-using-ML" TargetMode="External"/><Relationship Id="rId6" Type="http://schemas.openxmlformats.org/officeDocument/2006/relationships/hyperlink" Target="https://www.sciencedirect.com/science/article/pii/S0038092X21007878#t0005" TargetMode="External"/><Relationship Id="rId7" Type="http://schemas.openxmlformats.org/officeDocument/2006/relationships/hyperlink" Target="https://medium.com/edureka/autoencoders-tutorial-cfdcebdefe3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ature.com/articles/s41524-019-0177-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Stability of Perovskite Materials using Machine Learning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4550" y="3707050"/>
            <a:ext cx="85206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just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610"/>
              <a:t>By ,</a:t>
            </a:r>
            <a:endParaRPr sz="1610"/>
          </a:p>
          <a:p>
            <a:pPr indent="457200" lvl="0" marL="3657600" rtl="0" algn="just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610"/>
              <a:t>Navaneeth P R </a:t>
            </a:r>
            <a:endParaRPr sz="1610"/>
          </a:p>
          <a:p>
            <a:pPr indent="0" lvl="0" marL="4114800" rtl="0" algn="just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610"/>
              <a:t>B-Tech Engineering Physics , IIT Roorkee</a:t>
            </a:r>
            <a:endParaRPr sz="1610"/>
          </a:p>
          <a:p>
            <a:pPr indent="457200" lvl="0" marL="3657600" rtl="0" algn="just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610"/>
              <a:t>Enrollment no: 19122021</a:t>
            </a:r>
            <a:endParaRPr sz="16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of the Deep Learning Model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700" y="1017725"/>
            <a:ext cx="3952875" cy="37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 of Code and Notebooks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16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Encoder Notebook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Feature Extractor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Deep Learning Model 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dl_model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Code and Datasets: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Git Repo</a:t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73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 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3448800"/>
            <a:ext cx="77058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674" lvl="0" marL="457200" rtl="0" algn="l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Clr>
                <a:srgbClr val="505050"/>
              </a:buClr>
              <a:buSzPts val="1655"/>
              <a:buFont typeface="Georgia"/>
              <a:buChar char="●"/>
            </a:pPr>
            <a:r>
              <a:rPr lang="en-GB" sz="1654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Machine learning stability and band gap of lead-free halide double perovskite materials for perovskite solar cells</a:t>
            </a:r>
            <a:endParaRPr sz="1654">
              <a:solidFill>
                <a:srgbClr val="50505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674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655"/>
              <a:buFont typeface="Georgia"/>
              <a:buChar char="●"/>
            </a:pPr>
            <a:r>
              <a:rPr lang="en-GB" sz="1654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7"/>
              </a:rPr>
              <a:t>How To Perform Data Compression Using Autoencoders?</a:t>
            </a:r>
            <a:endParaRPr sz="1654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90">
              <a:solidFill>
                <a:srgbClr val="50505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5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Preparation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0425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540 datasets of </a:t>
            </a:r>
            <a:r>
              <a:rPr lang="en-GB"/>
              <a:t>halide</a:t>
            </a:r>
            <a:r>
              <a:rPr lang="en-GB"/>
              <a:t> double perovskites were chosen to build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datasets </a:t>
            </a:r>
            <a:r>
              <a:rPr lang="en-GB"/>
              <a:t>contained information about the properties of the elements which were present in the double perovskites which were calculated using first principles.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dataset was taken from this source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dataset_article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dataset contained 32 parameters as descriptors for double halide perovskites.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are used to build a model that predicts the thermodynamic stability based on heat of formation of the perovskite material.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Encoding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modelling process , eliminating and reducing the features in an effective way to improve the predictive ability of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Since there are 32 features in the dataset , we try to reduce the dimension of these features into 10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Instead of using normal dimensionality reduction techniques like PCA (Principal Component Analysis) which do not account for the non-linear relationships in the dataset , we use a </a:t>
            </a:r>
            <a:r>
              <a:rPr lang="en-GB"/>
              <a:t>deep learning</a:t>
            </a:r>
            <a:r>
              <a:rPr lang="en-GB"/>
              <a:t> model  called ‘Autoencoders’ to encode these 32 features into 10 features.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50" y="98675"/>
            <a:ext cx="40401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AutoEncoder Neural Networks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Autoencoders are a part of unsupervised deep learning techniques. It takes a set of inputs (X) and passes it through a set of hidden layers and aims to create outputs which are similar to the inputs (X’).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77350"/>
            <a:ext cx="3994527" cy="26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150" y="2355175"/>
            <a:ext cx="4886850" cy="250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02050" y="811200"/>
            <a:ext cx="87399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encoder part of the network encodes the input into a hidden bottle-neck layer and the decoder part uses specific </a:t>
            </a:r>
            <a:r>
              <a:rPr lang="en-GB"/>
              <a:t>weights</a:t>
            </a:r>
            <a:r>
              <a:rPr lang="en-GB"/>
              <a:t> and biases to reconstruct </a:t>
            </a:r>
            <a:r>
              <a:rPr lang="en-GB"/>
              <a:t>those</a:t>
            </a:r>
            <a:r>
              <a:rPr lang="en-GB"/>
              <a:t> inputs from these hidden layers.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Once the encoder-decoder networks learns to replicate the input (X) in the output (X’) the hidden bottle-neck layer would represent a compressed version of the input (X).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number of hidden neurons in the bottle-neck layer (here its 10) is smaller than the input layer neurons (32) so the dimension of the feature space also gets reduced to the latent space dimension (10).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Autoencoders can learn more non-linear complex </a:t>
            </a:r>
            <a:r>
              <a:rPr lang="en-GB"/>
              <a:t>representations</a:t>
            </a:r>
            <a:r>
              <a:rPr lang="en-GB"/>
              <a:t> in the data compared to PCA, this is the reason for the usage of Autoencoders.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of Autoencoder used in Feature Encoding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94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525" y="1611552"/>
            <a:ext cx="3102225" cy="29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00" y="1544400"/>
            <a:ext cx="3405075" cy="30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1178738" y="1080963"/>
            <a:ext cx="27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6499875" y="1114538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Decoder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of Autoencoder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27050"/>
            <a:ext cx="467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autoencoder was trained on the 32 </a:t>
            </a:r>
            <a:r>
              <a:rPr lang="en-GB"/>
              <a:t>input parameters with about 1.03 % error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training the encoder part of the network was used to encode these into just 10 parameters (x1, x2, x3,...x10) which are latent (sparse) representations of the input features.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400" y="1438725"/>
            <a:ext cx="4009200" cy="23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Model for stability prediction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dense neural network was trained on these encoded features (x1,x2,x3 …x10) with heat of formation(  H)  as the dependent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network was trained with final mean squared error to be 0.07 % and an R2 score of 0.987.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950" y="2280550"/>
            <a:ext cx="5152226" cy="26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3840850" y="1588650"/>
            <a:ext cx="134400" cy="159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